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71" r:id="rId3"/>
    <p:sldId id="275" r:id="rId4"/>
    <p:sldId id="292" r:id="rId5"/>
    <p:sldId id="294" r:id="rId6"/>
    <p:sldId id="295" r:id="rId7"/>
    <p:sldId id="293" r:id="rId8"/>
    <p:sldId id="296" r:id="rId9"/>
    <p:sldId id="283" r:id="rId10"/>
    <p:sldId id="300" r:id="rId11"/>
    <p:sldId id="301" r:id="rId12"/>
    <p:sldId id="284" r:id="rId13"/>
    <p:sldId id="277" r:id="rId14"/>
    <p:sldId id="278" r:id="rId15"/>
    <p:sldId id="297" r:id="rId16"/>
    <p:sldId id="298" r:id="rId17"/>
    <p:sldId id="299" r:id="rId18"/>
    <p:sldId id="286"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701F6C-7E0A-4935-AE18-AB08330EF523}" v="8" dt="2025-04-27T23:41:07.0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6" d="100"/>
          <a:sy n="76" d="100"/>
        </p:scale>
        <p:origin x="62"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HVIKA SHETTI" userId="f6335f01410b5390" providerId="LiveId" clId="{FA701F6C-7E0A-4935-AE18-AB08330EF523}"/>
    <pc:docChg chg="undo custSel modSld">
      <pc:chgData name="SATHVIKA SHETTI" userId="f6335f01410b5390" providerId="LiveId" clId="{FA701F6C-7E0A-4935-AE18-AB08330EF523}" dt="2025-04-27T23:42:34.992" v="144" actId="26606"/>
      <pc:docMkLst>
        <pc:docMk/>
      </pc:docMkLst>
      <pc:sldChg chg="addSp delSp modSp mod">
        <pc:chgData name="SATHVIKA SHETTI" userId="f6335f01410b5390" providerId="LiveId" clId="{FA701F6C-7E0A-4935-AE18-AB08330EF523}" dt="2025-04-27T23:42:34.992" v="144" actId="26606"/>
        <pc:sldMkLst>
          <pc:docMk/>
          <pc:sldMk cId="2166441765" sldId="256"/>
        </pc:sldMkLst>
        <pc:spChg chg="mod">
          <ac:chgData name="SATHVIKA SHETTI" userId="f6335f01410b5390" providerId="LiveId" clId="{FA701F6C-7E0A-4935-AE18-AB08330EF523}" dt="2025-04-27T23:42:34.979" v="143" actId="26606"/>
          <ac:spMkLst>
            <pc:docMk/>
            <pc:sldMk cId="2166441765" sldId="256"/>
            <ac:spMk id="2" creationId="{A214F90E-034A-B3AD-4F6F-91FB0ABA9F6C}"/>
          </ac:spMkLst>
        </pc:spChg>
        <pc:spChg chg="mod">
          <ac:chgData name="SATHVIKA SHETTI" userId="f6335f01410b5390" providerId="LiveId" clId="{FA701F6C-7E0A-4935-AE18-AB08330EF523}" dt="2025-04-27T23:42:34.979" v="143" actId="26606"/>
          <ac:spMkLst>
            <pc:docMk/>
            <pc:sldMk cId="2166441765" sldId="256"/>
            <ac:spMk id="3" creationId="{F96C5396-6455-1EF3-1A84-97C8E893BB11}"/>
          </ac:spMkLst>
        </pc:spChg>
        <pc:spChg chg="mod">
          <ac:chgData name="SATHVIKA SHETTI" userId="f6335f01410b5390" providerId="LiveId" clId="{FA701F6C-7E0A-4935-AE18-AB08330EF523}" dt="2025-04-27T23:42:34.979" v="143" actId="26606"/>
          <ac:spMkLst>
            <pc:docMk/>
            <pc:sldMk cId="2166441765" sldId="256"/>
            <ac:spMk id="4" creationId="{06B0824C-1443-0911-C519-2DF4D048322A}"/>
          </ac:spMkLst>
        </pc:spChg>
        <pc:spChg chg="add del">
          <ac:chgData name="SATHVIKA SHETTI" userId="f6335f01410b5390" providerId="LiveId" clId="{FA701F6C-7E0A-4935-AE18-AB08330EF523}" dt="2025-04-27T23:42:34.992" v="144" actId="26606"/>
          <ac:spMkLst>
            <pc:docMk/>
            <pc:sldMk cId="2166441765" sldId="256"/>
            <ac:spMk id="11" creationId="{E91DC736-0EF8-4F87-9146-EBF1D2EE4D3D}"/>
          </ac:spMkLst>
        </pc:spChg>
        <pc:spChg chg="add del">
          <ac:chgData name="SATHVIKA SHETTI" userId="f6335f01410b5390" providerId="LiveId" clId="{FA701F6C-7E0A-4935-AE18-AB08330EF523}" dt="2025-04-27T23:42:34.992" v="144" actId="26606"/>
          <ac:spMkLst>
            <pc:docMk/>
            <pc:sldMk cId="2166441765" sldId="256"/>
            <ac:spMk id="13" creationId="{097CD68E-23E3-4007-8847-CD0944C4F7BE}"/>
          </ac:spMkLst>
        </pc:spChg>
        <pc:spChg chg="add del">
          <ac:chgData name="SATHVIKA SHETTI" userId="f6335f01410b5390" providerId="LiveId" clId="{FA701F6C-7E0A-4935-AE18-AB08330EF523}" dt="2025-04-27T23:42:34.992" v="144" actId="26606"/>
          <ac:spMkLst>
            <pc:docMk/>
            <pc:sldMk cId="2166441765" sldId="256"/>
            <ac:spMk id="15" creationId="{AF2F604E-43BE-4DC3-B983-E071523364F8}"/>
          </ac:spMkLst>
        </pc:spChg>
        <pc:spChg chg="add del">
          <ac:chgData name="SATHVIKA SHETTI" userId="f6335f01410b5390" providerId="LiveId" clId="{FA701F6C-7E0A-4935-AE18-AB08330EF523}" dt="2025-04-27T23:42:34.992" v="144" actId="26606"/>
          <ac:spMkLst>
            <pc:docMk/>
            <pc:sldMk cId="2166441765" sldId="256"/>
            <ac:spMk id="17" creationId="{08C9B587-E65E-4B52-B37C-ABEBB6E87928}"/>
          </ac:spMkLst>
        </pc:spChg>
        <pc:spChg chg="add del">
          <ac:chgData name="SATHVIKA SHETTI" userId="f6335f01410b5390" providerId="LiveId" clId="{FA701F6C-7E0A-4935-AE18-AB08330EF523}" dt="2025-04-27T23:42:34.979" v="143" actId="26606"/>
          <ac:spMkLst>
            <pc:docMk/>
            <pc:sldMk cId="2166441765" sldId="256"/>
            <ac:spMk id="22" creationId="{9B7AD9F6-8CE7-4299-8FC6-328F4DCD3FF9}"/>
          </ac:spMkLst>
        </pc:spChg>
        <pc:spChg chg="add del">
          <ac:chgData name="SATHVIKA SHETTI" userId="f6335f01410b5390" providerId="LiveId" clId="{FA701F6C-7E0A-4935-AE18-AB08330EF523}" dt="2025-04-27T23:42:34.979" v="143" actId="26606"/>
          <ac:spMkLst>
            <pc:docMk/>
            <pc:sldMk cId="2166441765" sldId="256"/>
            <ac:spMk id="24" creationId="{F49775AF-8896-43EE-92C6-83497D6DC56F}"/>
          </ac:spMkLst>
        </pc:spChg>
        <pc:spChg chg="add">
          <ac:chgData name="SATHVIKA SHETTI" userId="f6335f01410b5390" providerId="LiveId" clId="{FA701F6C-7E0A-4935-AE18-AB08330EF523}" dt="2025-04-27T23:42:34.992" v="144" actId="26606"/>
          <ac:spMkLst>
            <pc:docMk/>
            <pc:sldMk cId="2166441765" sldId="256"/>
            <ac:spMk id="26" creationId="{AF2F604E-43BE-4DC3-B983-E071523364F8}"/>
          </ac:spMkLst>
        </pc:spChg>
        <pc:spChg chg="add">
          <ac:chgData name="SATHVIKA SHETTI" userId="f6335f01410b5390" providerId="LiveId" clId="{FA701F6C-7E0A-4935-AE18-AB08330EF523}" dt="2025-04-27T23:42:34.992" v="144" actId="26606"/>
          <ac:spMkLst>
            <pc:docMk/>
            <pc:sldMk cId="2166441765" sldId="256"/>
            <ac:spMk id="27" creationId="{E91DC736-0EF8-4F87-9146-EBF1D2EE4D3D}"/>
          </ac:spMkLst>
        </pc:spChg>
        <pc:spChg chg="add">
          <ac:chgData name="SATHVIKA SHETTI" userId="f6335f01410b5390" providerId="LiveId" clId="{FA701F6C-7E0A-4935-AE18-AB08330EF523}" dt="2025-04-27T23:42:34.992" v="144" actId="26606"/>
          <ac:spMkLst>
            <pc:docMk/>
            <pc:sldMk cId="2166441765" sldId="256"/>
            <ac:spMk id="28" creationId="{08C9B587-E65E-4B52-B37C-ABEBB6E87928}"/>
          </ac:spMkLst>
        </pc:spChg>
        <pc:spChg chg="add">
          <ac:chgData name="SATHVIKA SHETTI" userId="f6335f01410b5390" providerId="LiveId" clId="{FA701F6C-7E0A-4935-AE18-AB08330EF523}" dt="2025-04-27T23:42:34.992" v="144" actId="26606"/>
          <ac:spMkLst>
            <pc:docMk/>
            <pc:sldMk cId="2166441765" sldId="256"/>
            <ac:spMk id="29" creationId="{097CD68E-23E3-4007-8847-CD0944C4F7BE}"/>
          </ac:spMkLst>
        </pc:spChg>
        <pc:picChg chg="mod ord">
          <ac:chgData name="SATHVIKA SHETTI" userId="f6335f01410b5390" providerId="LiveId" clId="{FA701F6C-7E0A-4935-AE18-AB08330EF523}" dt="2025-04-27T23:42:34.992" v="144" actId="26606"/>
          <ac:picMkLst>
            <pc:docMk/>
            <pc:sldMk cId="2166441765" sldId="256"/>
            <ac:picMk id="6" creationId="{E9656C0C-9184-84B8-27E0-F4A414A7B9BE}"/>
          </ac:picMkLst>
        </pc:picChg>
      </pc:sldChg>
      <pc:sldChg chg="addSp delSp modSp mod">
        <pc:chgData name="SATHVIKA SHETTI" userId="f6335f01410b5390" providerId="LiveId" clId="{FA701F6C-7E0A-4935-AE18-AB08330EF523}" dt="2025-04-27T23:42:15.122" v="141" actId="26606"/>
        <pc:sldMkLst>
          <pc:docMk/>
          <pc:sldMk cId="2079290159" sldId="273"/>
        </pc:sldMkLst>
        <pc:spChg chg="mod">
          <ac:chgData name="SATHVIKA SHETTI" userId="f6335f01410b5390" providerId="LiveId" clId="{FA701F6C-7E0A-4935-AE18-AB08330EF523}" dt="2025-04-27T23:42:15.122" v="141" actId="26606"/>
          <ac:spMkLst>
            <pc:docMk/>
            <pc:sldMk cId="2079290159" sldId="273"/>
            <ac:spMk id="2" creationId="{F129D5B0-7ED7-183E-96A1-38E7525ED118}"/>
          </ac:spMkLst>
        </pc:spChg>
        <pc:spChg chg="mod">
          <ac:chgData name="SATHVIKA SHETTI" userId="f6335f01410b5390" providerId="LiveId" clId="{FA701F6C-7E0A-4935-AE18-AB08330EF523}" dt="2025-04-27T23:42:15.122" v="141" actId="26606"/>
          <ac:spMkLst>
            <pc:docMk/>
            <pc:sldMk cId="2079290159" sldId="273"/>
            <ac:spMk id="3" creationId="{6A2DAE12-3305-4343-6A76-32C4DBC03DC4}"/>
          </ac:spMkLst>
        </pc:spChg>
        <pc:spChg chg="mod">
          <ac:chgData name="SATHVIKA SHETTI" userId="f6335f01410b5390" providerId="LiveId" clId="{FA701F6C-7E0A-4935-AE18-AB08330EF523}" dt="2025-04-27T23:42:15.122" v="141" actId="26606"/>
          <ac:spMkLst>
            <pc:docMk/>
            <pc:sldMk cId="2079290159" sldId="273"/>
            <ac:spMk id="4" creationId="{F54FA5FC-099E-FF24-5D0A-D777752ACB47}"/>
          </ac:spMkLst>
        </pc:spChg>
        <pc:spChg chg="del">
          <ac:chgData name="SATHVIKA SHETTI" userId="f6335f01410b5390" providerId="LiveId" clId="{FA701F6C-7E0A-4935-AE18-AB08330EF523}" dt="2025-04-27T23:42:15.122" v="141" actId="26606"/>
          <ac:spMkLst>
            <pc:docMk/>
            <pc:sldMk cId="2079290159" sldId="273"/>
            <ac:spMk id="9" creationId="{A7895A40-19A4-42D6-9D30-DBC1E8002635}"/>
          </ac:spMkLst>
        </pc:spChg>
        <pc:spChg chg="del">
          <ac:chgData name="SATHVIKA SHETTI" userId="f6335f01410b5390" providerId="LiveId" clId="{FA701F6C-7E0A-4935-AE18-AB08330EF523}" dt="2025-04-27T23:42:15.122" v="141" actId="26606"/>
          <ac:spMkLst>
            <pc:docMk/>
            <pc:sldMk cId="2079290159" sldId="273"/>
            <ac:spMk id="11" creationId="{02F429C4-ABC9-46FC-818A-B5429CDE4A96}"/>
          </ac:spMkLst>
        </pc:spChg>
        <pc:spChg chg="del">
          <ac:chgData name="SATHVIKA SHETTI" userId="f6335f01410b5390" providerId="LiveId" clId="{FA701F6C-7E0A-4935-AE18-AB08330EF523}" dt="2025-04-27T23:42:15.122" v="141" actId="26606"/>
          <ac:spMkLst>
            <pc:docMk/>
            <pc:sldMk cId="2079290159" sldId="273"/>
            <ac:spMk id="13" creationId="{2CEF98E4-3709-4952-8F42-2305CCE34FA3}"/>
          </ac:spMkLst>
        </pc:spChg>
        <pc:spChg chg="del">
          <ac:chgData name="SATHVIKA SHETTI" userId="f6335f01410b5390" providerId="LiveId" clId="{FA701F6C-7E0A-4935-AE18-AB08330EF523}" dt="2025-04-27T23:42:15.122" v="141" actId="26606"/>
          <ac:spMkLst>
            <pc:docMk/>
            <pc:sldMk cId="2079290159" sldId="273"/>
            <ac:spMk id="15" creationId="{F10BCCF5-D685-47FF-B675-647EAEB72C8E}"/>
          </ac:spMkLst>
        </pc:spChg>
        <pc:spChg chg="del">
          <ac:chgData name="SATHVIKA SHETTI" userId="f6335f01410b5390" providerId="LiveId" clId="{FA701F6C-7E0A-4935-AE18-AB08330EF523}" dt="2025-04-27T23:42:15.122" v="141" actId="26606"/>
          <ac:spMkLst>
            <pc:docMk/>
            <pc:sldMk cId="2079290159" sldId="273"/>
            <ac:spMk id="17" creationId="{B0EE8A42-107A-4D4C-8D56-BBAE95C7FC0D}"/>
          </ac:spMkLst>
        </pc:spChg>
        <pc:spChg chg="add">
          <ac:chgData name="SATHVIKA SHETTI" userId="f6335f01410b5390" providerId="LiveId" clId="{FA701F6C-7E0A-4935-AE18-AB08330EF523}" dt="2025-04-27T23:42:15.122" v="141" actId="26606"/>
          <ac:spMkLst>
            <pc:docMk/>
            <pc:sldMk cId="2079290159" sldId="273"/>
            <ac:spMk id="22" creationId="{4D24BFD5-D814-402B-B6C4-EEF6AE14B0F2}"/>
          </ac:spMkLst>
        </pc:spChg>
        <pc:spChg chg="add">
          <ac:chgData name="SATHVIKA SHETTI" userId="f6335f01410b5390" providerId="LiveId" clId="{FA701F6C-7E0A-4935-AE18-AB08330EF523}" dt="2025-04-27T23:42:15.122" v="141" actId="26606"/>
          <ac:spMkLst>
            <pc:docMk/>
            <pc:sldMk cId="2079290159" sldId="273"/>
            <ac:spMk id="26" creationId="{2A39B854-4B6C-4F7F-A602-6F97770CED70}"/>
          </ac:spMkLst>
        </pc:spChg>
      </pc:sldChg>
      <pc:sldChg chg="modSp mod">
        <pc:chgData name="SATHVIKA SHETTI" userId="f6335f01410b5390" providerId="LiveId" clId="{FA701F6C-7E0A-4935-AE18-AB08330EF523}" dt="2025-04-27T23:33:20.323" v="80" actId="5793"/>
        <pc:sldMkLst>
          <pc:docMk/>
          <pc:sldMk cId="3968892211" sldId="277"/>
        </pc:sldMkLst>
        <pc:spChg chg="mod">
          <ac:chgData name="SATHVIKA SHETTI" userId="f6335f01410b5390" providerId="LiveId" clId="{FA701F6C-7E0A-4935-AE18-AB08330EF523}" dt="2025-04-27T23:33:20.323" v="80" actId="5793"/>
          <ac:spMkLst>
            <pc:docMk/>
            <pc:sldMk cId="3968892211" sldId="277"/>
            <ac:spMk id="13" creationId="{8718901C-DCF4-1035-DF8D-94A722BF287D}"/>
          </ac:spMkLst>
        </pc:spChg>
      </pc:sldChg>
      <pc:sldChg chg="addSp delSp modSp mod">
        <pc:chgData name="SATHVIKA SHETTI" userId="f6335f01410b5390" providerId="LiveId" clId="{FA701F6C-7E0A-4935-AE18-AB08330EF523}" dt="2025-04-27T23:32:58.416" v="75" actId="14100"/>
        <pc:sldMkLst>
          <pc:docMk/>
          <pc:sldMk cId="1844232110" sldId="279"/>
        </pc:sldMkLst>
        <pc:spChg chg="mod ord">
          <ac:chgData name="SATHVIKA SHETTI" userId="f6335f01410b5390" providerId="LiveId" clId="{FA701F6C-7E0A-4935-AE18-AB08330EF523}" dt="2025-04-27T23:26:14.521" v="20" actId="26606"/>
          <ac:spMkLst>
            <pc:docMk/>
            <pc:sldMk cId="1844232110" sldId="279"/>
            <ac:spMk id="2" creationId="{94F28736-02E8-25F1-672B-0BF621982ECD}"/>
          </ac:spMkLst>
        </pc:spChg>
        <pc:spChg chg="add mod">
          <ac:chgData name="SATHVIKA SHETTI" userId="f6335f01410b5390" providerId="LiveId" clId="{FA701F6C-7E0A-4935-AE18-AB08330EF523}" dt="2025-04-27T23:32:58.416" v="75" actId="14100"/>
          <ac:spMkLst>
            <pc:docMk/>
            <pc:sldMk cId="1844232110" sldId="279"/>
            <ac:spMk id="3" creationId="{03A5A7E9-8013-B5D2-44E3-51D75C7D6296}"/>
          </ac:spMkLst>
        </pc:spChg>
        <pc:spChg chg="del">
          <ac:chgData name="SATHVIKA SHETTI" userId="f6335f01410b5390" providerId="LiveId" clId="{FA701F6C-7E0A-4935-AE18-AB08330EF523}" dt="2025-04-27T23:25:15.288" v="5" actId="26606"/>
          <ac:spMkLst>
            <pc:docMk/>
            <pc:sldMk cId="1844232110" sldId="279"/>
            <ac:spMk id="54" creationId="{C3896A03-3945-419A-B66B-4EE266EDD152}"/>
          </ac:spMkLst>
        </pc:spChg>
        <pc:spChg chg="del">
          <ac:chgData name="SATHVIKA SHETTI" userId="f6335f01410b5390" providerId="LiveId" clId="{FA701F6C-7E0A-4935-AE18-AB08330EF523}" dt="2025-04-27T23:25:15.288" v="5" actId="26606"/>
          <ac:spMkLst>
            <pc:docMk/>
            <pc:sldMk cId="1844232110" sldId="279"/>
            <ac:spMk id="56" creationId="{B34F5AD2-EDBD-4BBD-A55C-EAFFD0C7097A}"/>
          </ac:spMkLst>
        </pc:spChg>
        <pc:spChg chg="add del">
          <ac:chgData name="SATHVIKA SHETTI" userId="f6335f01410b5390" providerId="LiveId" clId="{FA701F6C-7E0A-4935-AE18-AB08330EF523}" dt="2025-04-27T23:25:42.617" v="12" actId="26606"/>
          <ac:spMkLst>
            <pc:docMk/>
            <pc:sldMk cId="1844232110" sldId="279"/>
            <ac:spMk id="61" creationId="{B47A3059-69F2-4E12-ACD8-A5FE28191966}"/>
          </ac:spMkLst>
        </pc:spChg>
        <pc:spChg chg="add del">
          <ac:chgData name="SATHVIKA SHETTI" userId="f6335f01410b5390" providerId="LiveId" clId="{FA701F6C-7E0A-4935-AE18-AB08330EF523}" dt="2025-04-27T23:25:42.617" v="12" actId="26606"/>
          <ac:spMkLst>
            <pc:docMk/>
            <pc:sldMk cId="1844232110" sldId="279"/>
            <ac:spMk id="63" creationId="{33AE4636-AEEC-45D6-84D4-7AC2DA48ECF8}"/>
          </ac:spMkLst>
        </pc:spChg>
        <pc:spChg chg="add del">
          <ac:chgData name="SATHVIKA SHETTI" userId="f6335f01410b5390" providerId="LiveId" clId="{FA701F6C-7E0A-4935-AE18-AB08330EF523}" dt="2025-04-27T23:25:42.617" v="12" actId="26606"/>
          <ac:spMkLst>
            <pc:docMk/>
            <pc:sldMk cId="1844232110" sldId="279"/>
            <ac:spMk id="65" creationId="{8D9CE0F4-2EB2-4F1F-8AAC-DB3571D9FE10}"/>
          </ac:spMkLst>
        </pc:spChg>
        <pc:spChg chg="add del">
          <ac:chgData name="SATHVIKA SHETTI" userId="f6335f01410b5390" providerId="LiveId" clId="{FA701F6C-7E0A-4935-AE18-AB08330EF523}" dt="2025-04-27T23:26:14.521" v="20" actId="26606"/>
          <ac:spMkLst>
            <pc:docMk/>
            <pc:sldMk cId="1844232110" sldId="279"/>
            <ac:spMk id="70" creationId="{B47A3059-69F2-4E12-ACD8-A5FE28191966}"/>
          </ac:spMkLst>
        </pc:spChg>
        <pc:spChg chg="add del">
          <ac:chgData name="SATHVIKA SHETTI" userId="f6335f01410b5390" providerId="LiveId" clId="{FA701F6C-7E0A-4935-AE18-AB08330EF523}" dt="2025-04-27T23:26:14.521" v="20" actId="26606"/>
          <ac:spMkLst>
            <pc:docMk/>
            <pc:sldMk cId="1844232110" sldId="279"/>
            <ac:spMk id="72" creationId="{33AE4636-AEEC-45D6-84D4-7AC2DA48ECF8}"/>
          </ac:spMkLst>
        </pc:spChg>
        <pc:spChg chg="add del">
          <ac:chgData name="SATHVIKA SHETTI" userId="f6335f01410b5390" providerId="LiveId" clId="{FA701F6C-7E0A-4935-AE18-AB08330EF523}" dt="2025-04-27T23:26:14.521" v="20" actId="26606"/>
          <ac:spMkLst>
            <pc:docMk/>
            <pc:sldMk cId="1844232110" sldId="279"/>
            <ac:spMk id="74" creationId="{8D9CE0F4-2EB2-4F1F-8AAC-DB3571D9FE10}"/>
          </ac:spMkLst>
        </pc:spChg>
        <pc:spChg chg="add">
          <ac:chgData name="SATHVIKA SHETTI" userId="f6335f01410b5390" providerId="LiveId" clId="{FA701F6C-7E0A-4935-AE18-AB08330EF523}" dt="2025-04-27T23:26:14.521" v="20" actId="26606"/>
          <ac:spMkLst>
            <pc:docMk/>
            <pc:sldMk cId="1844232110" sldId="279"/>
            <ac:spMk id="79" creationId="{7B831B6F-405A-4B47-B9BB-5CA88F285844}"/>
          </ac:spMkLst>
        </pc:spChg>
        <pc:spChg chg="add">
          <ac:chgData name="SATHVIKA SHETTI" userId="f6335f01410b5390" providerId="LiveId" clId="{FA701F6C-7E0A-4935-AE18-AB08330EF523}" dt="2025-04-27T23:26:14.521" v="20" actId="26606"/>
          <ac:spMkLst>
            <pc:docMk/>
            <pc:sldMk cId="1844232110" sldId="279"/>
            <ac:spMk id="81" creationId="{953EE71A-6488-4203-A7C4-77102FD0DCCA}"/>
          </ac:spMkLst>
        </pc:spChg>
        <pc:picChg chg="mod">
          <ac:chgData name="SATHVIKA SHETTI" userId="f6335f01410b5390" providerId="LiveId" clId="{FA701F6C-7E0A-4935-AE18-AB08330EF523}" dt="2025-04-27T23:26:23.104" v="22" actId="1076"/>
          <ac:picMkLst>
            <pc:docMk/>
            <pc:sldMk cId="1844232110" sldId="279"/>
            <ac:picMk id="4" creationId="{FB128C57-4D72-81C4-BE45-48FD2DF3BD8A}"/>
          </ac:picMkLst>
        </pc:picChg>
      </pc:sldChg>
      <pc:sldChg chg="addSp delSp modSp mod">
        <pc:chgData name="SATHVIKA SHETTI" userId="f6335f01410b5390" providerId="LiveId" clId="{FA701F6C-7E0A-4935-AE18-AB08330EF523}" dt="2025-04-27T23:32:43.483" v="73" actId="2711"/>
        <pc:sldMkLst>
          <pc:docMk/>
          <pc:sldMk cId="2960442410" sldId="280"/>
        </pc:sldMkLst>
        <pc:spChg chg="mod ord">
          <ac:chgData name="SATHVIKA SHETTI" userId="f6335f01410b5390" providerId="LiveId" clId="{FA701F6C-7E0A-4935-AE18-AB08330EF523}" dt="2025-04-27T23:27:45.365" v="35" actId="26606"/>
          <ac:spMkLst>
            <pc:docMk/>
            <pc:sldMk cId="2960442410" sldId="280"/>
            <ac:spMk id="2" creationId="{5C1A77A9-1282-08EC-3BD5-F8ED63E916DF}"/>
          </ac:spMkLst>
        </pc:spChg>
        <pc:spChg chg="add mod">
          <ac:chgData name="SATHVIKA SHETTI" userId="f6335f01410b5390" providerId="LiveId" clId="{FA701F6C-7E0A-4935-AE18-AB08330EF523}" dt="2025-04-27T23:32:43.483" v="73" actId="2711"/>
          <ac:spMkLst>
            <pc:docMk/>
            <pc:sldMk cId="2960442410" sldId="280"/>
            <ac:spMk id="3" creationId="{425051A4-25E5-E3E8-8AC6-D50A77E93E8C}"/>
          </ac:spMkLst>
        </pc:spChg>
        <pc:spChg chg="del">
          <ac:chgData name="SATHVIKA SHETTI" userId="f6335f01410b5390" providerId="LiveId" clId="{FA701F6C-7E0A-4935-AE18-AB08330EF523}" dt="2025-04-27T23:27:45.365" v="35" actId="26606"/>
          <ac:spMkLst>
            <pc:docMk/>
            <pc:sldMk cId="2960442410" sldId="280"/>
            <ac:spMk id="20" creationId="{C3896A03-3945-419A-B66B-4EE266EDD152}"/>
          </ac:spMkLst>
        </pc:spChg>
        <pc:spChg chg="del">
          <ac:chgData name="SATHVIKA SHETTI" userId="f6335f01410b5390" providerId="LiveId" clId="{FA701F6C-7E0A-4935-AE18-AB08330EF523}" dt="2025-04-27T23:27:45.365" v="35" actId="26606"/>
          <ac:spMkLst>
            <pc:docMk/>
            <pc:sldMk cId="2960442410" sldId="280"/>
            <ac:spMk id="22" creationId="{B34F5AD2-EDBD-4BBD-A55C-EAFFD0C7097A}"/>
          </ac:spMkLst>
        </pc:spChg>
        <pc:spChg chg="add">
          <ac:chgData name="SATHVIKA SHETTI" userId="f6335f01410b5390" providerId="LiveId" clId="{FA701F6C-7E0A-4935-AE18-AB08330EF523}" dt="2025-04-27T23:27:45.365" v="35" actId="26606"/>
          <ac:spMkLst>
            <pc:docMk/>
            <pc:sldMk cId="2960442410" sldId="280"/>
            <ac:spMk id="27" creationId="{7B831B6F-405A-4B47-B9BB-5CA88F285844}"/>
          </ac:spMkLst>
        </pc:spChg>
        <pc:spChg chg="add">
          <ac:chgData name="SATHVIKA SHETTI" userId="f6335f01410b5390" providerId="LiveId" clId="{FA701F6C-7E0A-4935-AE18-AB08330EF523}" dt="2025-04-27T23:27:45.365" v="35" actId="26606"/>
          <ac:spMkLst>
            <pc:docMk/>
            <pc:sldMk cId="2960442410" sldId="280"/>
            <ac:spMk id="29" creationId="{953EE71A-6488-4203-A7C4-77102FD0DCCA}"/>
          </ac:spMkLst>
        </pc:spChg>
        <pc:picChg chg="mod">
          <ac:chgData name="SATHVIKA SHETTI" userId="f6335f01410b5390" providerId="LiveId" clId="{FA701F6C-7E0A-4935-AE18-AB08330EF523}" dt="2025-04-27T23:27:54.178" v="37" actId="14100"/>
          <ac:picMkLst>
            <pc:docMk/>
            <pc:sldMk cId="2960442410" sldId="280"/>
            <ac:picMk id="4" creationId="{133DAAAB-FC20-B2CB-FE9A-F2570CEAF5AC}"/>
          </ac:picMkLst>
        </pc:picChg>
      </pc:sldChg>
      <pc:sldChg chg="addSp delSp modSp mod">
        <pc:chgData name="SATHVIKA SHETTI" userId="f6335f01410b5390" providerId="LiveId" clId="{FA701F6C-7E0A-4935-AE18-AB08330EF523}" dt="2025-04-27T23:32:26.953" v="72" actId="2711"/>
        <pc:sldMkLst>
          <pc:docMk/>
          <pc:sldMk cId="3850741147" sldId="281"/>
        </pc:sldMkLst>
        <pc:spChg chg="mod ord">
          <ac:chgData name="SATHVIKA SHETTI" userId="f6335f01410b5390" providerId="LiveId" clId="{FA701F6C-7E0A-4935-AE18-AB08330EF523}" dt="2025-04-27T23:29:13.804" v="48" actId="26606"/>
          <ac:spMkLst>
            <pc:docMk/>
            <pc:sldMk cId="3850741147" sldId="281"/>
            <ac:spMk id="2" creationId="{010DB16F-6F47-8C81-972C-871E20B2BD93}"/>
          </ac:spMkLst>
        </pc:spChg>
        <pc:spChg chg="add mod">
          <ac:chgData name="SATHVIKA SHETTI" userId="f6335f01410b5390" providerId="LiveId" clId="{FA701F6C-7E0A-4935-AE18-AB08330EF523}" dt="2025-04-27T23:32:26.953" v="72" actId="2711"/>
          <ac:spMkLst>
            <pc:docMk/>
            <pc:sldMk cId="3850741147" sldId="281"/>
            <ac:spMk id="3" creationId="{E5BEB0D2-983C-22C0-0A7E-8DDB07B380E4}"/>
          </ac:spMkLst>
        </pc:spChg>
        <pc:spChg chg="del">
          <ac:chgData name="SATHVIKA SHETTI" userId="f6335f01410b5390" providerId="LiveId" clId="{FA701F6C-7E0A-4935-AE18-AB08330EF523}" dt="2025-04-27T23:29:13.804" v="48" actId="26606"/>
          <ac:spMkLst>
            <pc:docMk/>
            <pc:sldMk cId="3850741147" sldId="281"/>
            <ac:spMk id="26" creationId="{D153EDB2-4AAD-43F4-AE78-4D326C813369}"/>
          </ac:spMkLst>
        </pc:spChg>
        <pc:spChg chg="add">
          <ac:chgData name="SATHVIKA SHETTI" userId="f6335f01410b5390" providerId="LiveId" clId="{FA701F6C-7E0A-4935-AE18-AB08330EF523}" dt="2025-04-27T23:29:13.804" v="48" actId="26606"/>
          <ac:spMkLst>
            <pc:docMk/>
            <pc:sldMk cId="3850741147" sldId="281"/>
            <ac:spMk id="44" creationId="{7B831B6F-405A-4B47-B9BB-5CA88F285844}"/>
          </ac:spMkLst>
        </pc:spChg>
        <pc:spChg chg="add">
          <ac:chgData name="SATHVIKA SHETTI" userId="f6335f01410b5390" providerId="LiveId" clId="{FA701F6C-7E0A-4935-AE18-AB08330EF523}" dt="2025-04-27T23:29:13.804" v="48" actId="26606"/>
          <ac:spMkLst>
            <pc:docMk/>
            <pc:sldMk cId="3850741147" sldId="281"/>
            <ac:spMk id="46" creationId="{953EE71A-6488-4203-A7C4-77102FD0DCCA}"/>
          </ac:spMkLst>
        </pc:spChg>
        <pc:grpChg chg="del">
          <ac:chgData name="SATHVIKA SHETTI" userId="f6335f01410b5390" providerId="LiveId" clId="{FA701F6C-7E0A-4935-AE18-AB08330EF523}" dt="2025-04-27T23:29:13.804" v="48" actId="26606"/>
          <ac:grpSpMkLst>
            <pc:docMk/>
            <pc:sldMk cId="3850741147" sldId="281"/>
            <ac:grpSpMk id="28" creationId="{A3CB7779-72E2-4E92-AE18-6BBC335DD881}"/>
          </ac:grpSpMkLst>
        </pc:grpChg>
        <pc:picChg chg="mod">
          <ac:chgData name="SATHVIKA SHETTI" userId="f6335f01410b5390" providerId="LiveId" clId="{FA701F6C-7E0A-4935-AE18-AB08330EF523}" dt="2025-04-27T23:29:55.396" v="56" actId="14100"/>
          <ac:picMkLst>
            <pc:docMk/>
            <pc:sldMk cId="3850741147" sldId="281"/>
            <ac:picMk id="4" creationId="{1C14CA9A-9C1E-6714-7625-5ADD67E26AA2}"/>
          </ac:picMkLst>
        </pc:picChg>
      </pc:sldChg>
      <pc:sldChg chg="addSp delSp modSp mod">
        <pc:chgData name="SATHVIKA SHETTI" userId="f6335f01410b5390" providerId="LiveId" clId="{FA701F6C-7E0A-4935-AE18-AB08330EF523}" dt="2025-04-27T23:32:16.924" v="71" actId="2711"/>
        <pc:sldMkLst>
          <pc:docMk/>
          <pc:sldMk cId="2918918843" sldId="282"/>
        </pc:sldMkLst>
        <pc:spChg chg="mod ord">
          <ac:chgData name="SATHVIKA SHETTI" userId="f6335f01410b5390" providerId="LiveId" clId="{FA701F6C-7E0A-4935-AE18-AB08330EF523}" dt="2025-04-27T23:31:23.140" v="63" actId="26606"/>
          <ac:spMkLst>
            <pc:docMk/>
            <pc:sldMk cId="2918918843" sldId="282"/>
            <ac:spMk id="2" creationId="{8D89D2B9-CD92-F13B-9536-B6212B8D985C}"/>
          </ac:spMkLst>
        </pc:spChg>
        <pc:spChg chg="add mod">
          <ac:chgData name="SATHVIKA SHETTI" userId="f6335f01410b5390" providerId="LiveId" clId="{FA701F6C-7E0A-4935-AE18-AB08330EF523}" dt="2025-04-27T23:32:16.924" v="71" actId="2711"/>
          <ac:spMkLst>
            <pc:docMk/>
            <pc:sldMk cId="2918918843" sldId="282"/>
            <ac:spMk id="3" creationId="{5DB2206B-9502-D8CB-AC3B-7006DF7DD60E}"/>
          </ac:spMkLst>
        </pc:spChg>
        <pc:spChg chg="del">
          <ac:chgData name="SATHVIKA SHETTI" userId="f6335f01410b5390" providerId="LiveId" clId="{FA701F6C-7E0A-4935-AE18-AB08330EF523}" dt="2025-04-27T23:31:23.140" v="63" actId="26606"/>
          <ac:spMkLst>
            <pc:docMk/>
            <pc:sldMk cId="2918918843" sldId="282"/>
            <ac:spMk id="54" creationId="{2E80C965-DB6D-4F81-9E9E-B027384D0BD6}"/>
          </ac:spMkLst>
        </pc:spChg>
        <pc:spChg chg="del">
          <ac:chgData name="SATHVIKA SHETTI" userId="f6335f01410b5390" providerId="LiveId" clId="{FA701F6C-7E0A-4935-AE18-AB08330EF523}" dt="2025-04-27T23:31:23.140" v="63" actId="26606"/>
          <ac:spMkLst>
            <pc:docMk/>
            <pc:sldMk cId="2918918843" sldId="282"/>
            <ac:spMk id="56" creationId="{633C5E46-DAC5-4661-9C87-22B08E2A512F}"/>
          </ac:spMkLst>
        </pc:spChg>
        <pc:spChg chg="del">
          <ac:chgData name="SATHVIKA SHETTI" userId="f6335f01410b5390" providerId="LiveId" clId="{FA701F6C-7E0A-4935-AE18-AB08330EF523}" dt="2025-04-27T23:31:23.140" v="63" actId="26606"/>
          <ac:spMkLst>
            <pc:docMk/>
            <pc:sldMk cId="2918918843" sldId="282"/>
            <ac:spMk id="61" creationId="{86FF76B9-219D-4469-AF87-0236D29032F1}"/>
          </ac:spMkLst>
        </pc:spChg>
        <pc:spChg chg="add">
          <ac:chgData name="SATHVIKA SHETTI" userId="f6335f01410b5390" providerId="LiveId" clId="{FA701F6C-7E0A-4935-AE18-AB08330EF523}" dt="2025-04-27T23:31:23.140" v="63" actId="26606"/>
          <ac:spMkLst>
            <pc:docMk/>
            <pc:sldMk cId="2918918843" sldId="282"/>
            <ac:spMk id="67" creationId="{7B831B6F-405A-4B47-B9BB-5CA88F285844}"/>
          </ac:spMkLst>
        </pc:spChg>
        <pc:spChg chg="add">
          <ac:chgData name="SATHVIKA SHETTI" userId="f6335f01410b5390" providerId="LiveId" clId="{FA701F6C-7E0A-4935-AE18-AB08330EF523}" dt="2025-04-27T23:31:23.140" v="63" actId="26606"/>
          <ac:spMkLst>
            <pc:docMk/>
            <pc:sldMk cId="2918918843" sldId="282"/>
            <ac:spMk id="69" creationId="{953EE71A-6488-4203-A7C4-77102FD0DCCA}"/>
          </ac:spMkLst>
        </pc:spChg>
        <pc:grpChg chg="del">
          <ac:chgData name="SATHVIKA SHETTI" userId="f6335f01410b5390" providerId="LiveId" clId="{FA701F6C-7E0A-4935-AE18-AB08330EF523}" dt="2025-04-27T23:31:23.140" v="63" actId="26606"/>
          <ac:grpSpMkLst>
            <pc:docMk/>
            <pc:sldMk cId="2918918843" sldId="282"/>
            <ac:grpSpMk id="62" creationId="{DB88BD78-87E1-424D-B479-C37D8E41B12E}"/>
          </ac:grpSpMkLst>
        </pc:grpChg>
        <pc:picChg chg="mod">
          <ac:chgData name="SATHVIKA SHETTI" userId="f6335f01410b5390" providerId="LiveId" clId="{FA701F6C-7E0A-4935-AE18-AB08330EF523}" dt="2025-04-27T23:31:35.607" v="66" actId="1076"/>
          <ac:picMkLst>
            <pc:docMk/>
            <pc:sldMk cId="2918918843" sldId="282"/>
            <ac:picMk id="4" creationId="{225410A8-F5B8-BCB8-A892-657F06641530}"/>
          </ac:picMkLst>
        </pc:picChg>
      </pc:sldChg>
      <pc:sldChg chg="addSp modSp mod setBg">
        <pc:chgData name="SATHVIKA SHETTI" userId="f6335f01410b5390" providerId="LiveId" clId="{FA701F6C-7E0A-4935-AE18-AB08330EF523}" dt="2025-04-27T23:38:44.758" v="99" actId="27636"/>
        <pc:sldMkLst>
          <pc:docMk/>
          <pc:sldMk cId="7792356" sldId="283"/>
        </pc:sldMkLst>
        <pc:spChg chg="mod ord">
          <ac:chgData name="SATHVIKA SHETTI" userId="f6335f01410b5390" providerId="LiveId" clId="{FA701F6C-7E0A-4935-AE18-AB08330EF523}" dt="2025-04-27T23:36:30.684" v="88" actId="26606"/>
          <ac:spMkLst>
            <pc:docMk/>
            <pc:sldMk cId="7792356" sldId="283"/>
            <ac:spMk id="2" creationId="{8C594A64-A461-B164-EF3D-9B408981504D}"/>
          </ac:spMkLst>
        </pc:spChg>
        <pc:spChg chg="add mod">
          <ac:chgData name="SATHVIKA SHETTI" userId="f6335f01410b5390" providerId="LiveId" clId="{FA701F6C-7E0A-4935-AE18-AB08330EF523}" dt="2025-04-27T23:38:44.758" v="99" actId="27636"/>
          <ac:spMkLst>
            <pc:docMk/>
            <pc:sldMk cId="7792356" sldId="283"/>
            <ac:spMk id="3" creationId="{7E2FC769-2C08-B352-DE23-BBF151F2EDD4}"/>
          </ac:spMkLst>
        </pc:spChg>
        <pc:spChg chg="add">
          <ac:chgData name="SATHVIKA SHETTI" userId="f6335f01410b5390" providerId="LiveId" clId="{FA701F6C-7E0A-4935-AE18-AB08330EF523}" dt="2025-04-27T23:36:30.684" v="88" actId="26606"/>
          <ac:spMkLst>
            <pc:docMk/>
            <pc:sldMk cId="7792356" sldId="283"/>
            <ac:spMk id="9" creationId="{2B97F24A-32CE-4C1C-A50D-3016B394DCFB}"/>
          </ac:spMkLst>
        </pc:spChg>
        <pc:spChg chg="add">
          <ac:chgData name="SATHVIKA SHETTI" userId="f6335f01410b5390" providerId="LiveId" clId="{FA701F6C-7E0A-4935-AE18-AB08330EF523}" dt="2025-04-27T23:36:30.684" v="88" actId="26606"/>
          <ac:spMkLst>
            <pc:docMk/>
            <pc:sldMk cId="7792356" sldId="283"/>
            <ac:spMk id="11" creationId="{6357EC4F-235E-4222-A36F-C7878ACE37F2}"/>
          </ac:spMkLst>
        </pc:spChg>
        <pc:picChg chg="mod ord">
          <ac:chgData name="SATHVIKA SHETTI" userId="f6335f01410b5390" providerId="LiveId" clId="{FA701F6C-7E0A-4935-AE18-AB08330EF523}" dt="2025-04-27T23:36:39.936" v="90" actId="14100"/>
          <ac:picMkLst>
            <pc:docMk/>
            <pc:sldMk cId="7792356" sldId="283"/>
            <ac:picMk id="4" creationId="{A746E950-205E-7EB3-4934-B04CFF04C571}"/>
          </ac:picMkLst>
        </pc:picChg>
      </pc:sldChg>
      <pc:sldChg chg="addSp delSp modSp mod">
        <pc:chgData name="SATHVIKA SHETTI" userId="f6335f01410b5390" providerId="LiveId" clId="{FA701F6C-7E0A-4935-AE18-AB08330EF523}" dt="2025-04-27T23:41:44.614" v="135" actId="5793"/>
        <pc:sldMkLst>
          <pc:docMk/>
          <pc:sldMk cId="2221365498" sldId="284"/>
        </pc:sldMkLst>
        <pc:spChg chg="mod ord">
          <ac:chgData name="SATHVIKA SHETTI" userId="f6335f01410b5390" providerId="LiveId" clId="{FA701F6C-7E0A-4935-AE18-AB08330EF523}" dt="2025-04-27T23:39:46.513" v="110" actId="26606"/>
          <ac:spMkLst>
            <pc:docMk/>
            <pc:sldMk cId="2221365498" sldId="284"/>
            <ac:spMk id="2" creationId="{FD441B5C-6A8C-527A-F18D-D5AFCAEE5A7C}"/>
          </ac:spMkLst>
        </pc:spChg>
        <pc:spChg chg="add del mod">
          <ac:chgData name="SATHVIKA SHETTI" userId="f6335f01410b5390" providerId="LiveId" clId="{FA701F6C-7E0A-4935-AE18-AB08330EF523}" dt="2025-04-27T23:38:16.540" v="95"/>
          <ac:spMkLst>
            <pc:docMk/>
            <pc:sldMk cId="2221365498" sldId="284"/>
            <ac:spMk id="3" creationId="{F84F7D7C-208A-2AB4-A8A7-6EEE568A6316}"/>
          </ac:spMkLst>
        </pc:spChg>
        <pc:spChg chg="add mod ord">
          <ac:chgData name="SATHVIKA SHETTI" userId="f6335f01410b5390" providerId="LiveId" clId="{FA701F6C-7E0A-4935-AE18-AB08330EF523}" dt="2025-04-27T23:41:44.614" v="135" actId="5793"/>
          <ac:spMkLst>
            <pc:docMk/>
            <pc:sldMk cId="2221365498" sldId="284"/>
            <ac:spMk id="5" creationId="{224DED3F-FCEB-D169-BDA4-4452CD38EC6B}"/>
          </ac:spMkLst>
        </pc:spChg>
        <pc:spChg chg="add del">
          <ac:chgData name="SATHVIKA SHETTI" userId="f6335f01410b5390" providerId="LiveId" clId="{FA701F6C-7E0A-4935-AE18-AB08330EF523}" dt="2025-04-27T23:39:46.513" v="110" actId="26606"/>
          <ac:spMkLst>
            <pc:docMk/>
            <pc:sldMk cId="2221365498" sldId="284"/>
            <ac:spMk id="23" creationId="{01D0AF59-99C3-4251-AB9A-C966C6AD4400}"/>
          </ac:spMkLst>
        </pc:spChg>
        <pc:spChg chg="add del">
          <ac:chgData name="SATHVIKA SHETTI" userId="f6335f01410b5390" providerId="LiveId" clId="{FA701F6C-7E0A-4935-AE18-AB08330EF523}" dt="2025-04-27T23:39:46.513" v="110" actId="26606"/>
          <ac:spMkLst>
            <pc:docMk/>
            <pc:sldMk cId="2221365498" sldId="284"/>
            <ac:spMk id="24" creationId="{1855405F-37A2-4869-9154-F8BE3BECE6C3}"/>
          </ac:spMkLst>
        </pc:spChg>
        <pc:spChg chg="add del">
          <ac:chgData name="SATHVIKA SHETTI" userId="f6335f01410b5390" providerId="LiveId" clId="{FA701F6C-7E0A-4935-AE18-AB08330EF523}" dt="2025-04-27T23:39:44.382" v="107" actId="26606"/>
          <ac:spMkLst>
            <pc:docMk/>
            <pc:sldMk cId="2221365498" sldId="284"/>
            <ac:spMk id="29" creationId="{2B97F24A-32CE-4C1C-A50D-3016B394DCFB}"/>
          </ac:spMkLst>
        </pc:spChg>
        <pc:spChg chg="add del">
          <ac:chgData name="SATHVIKA SHETTI" userId="f6335f01410b5390" providerId="LiveId" clId="{FA701F6C-7E0A-4935-AE18-AB08330EF523}" dt="2025-04-27T23:39:44.382" v="107" actId="26606"/>
          <ac:spMkLst>
            <pc:docMk/>
            <pc:sldMk cId="2221365498" sldId="284"/>
            <ac:spMk id="31" creationId="{6357EC4F-235E-4222-A36F-C7878ACE37F2}"/>
          </ac:spMkLst>
        </pc:spChg>
        <pc:spChg chg="add del">
          <ac:chgData name="SATHVIKA SHETTI" userId="f6335f01410b5390" providerId="LiveId" clId="{FA701F6C-7E0A-4935-AE18-AB08330EF523}" dt="2025-04-27T23:39:46.504" v="109" actId="26606"/>
          <ac:spMkLst>
            <pc:docMk/>
            <pc:sldMk cId="2221365498" sldId="284"/>
            <ac:spMk id="33" creationId="{04812C46-200A-4DEB-A05E-3ED6C68C2387}"/>
          </ac:spMkLst>
        </pc:spChg>
        <pc:spChg chg="add del">
          <ac:chgData name="SATHVIKA SHETTI" userId="f6335f01410b5390" providerId="LiveId" clId="{FA701F6C-7E0A-4935-AE18-AB08330EF523}" dt="2025-04-27T23:39:46.504" v="109" actId="26606"/>
          <ac:spMkLst>
            <pc:docMk/>
            <pc:sldMk cId="2221365498" sldId="284"/>
            <ac:spMk id="34" creationId="{D1EA859B-E555-4109-94F3-6700E046E008}"/>
          </ac:spMkLst>
        </pc:spChg>
        <pc:spChg chg="add">
          <ac:chgData name="SATHVIKA SHETTI" userId="f6335f01410b5390" providerId="LiveId" clId="{FA701F6C-7E0A-4935-AE18-AB08330EF523}" dt="2025-04-27T23:39:46.513" v="110" actId="26606"/>
          <ac:spMkLst>
            <pc:docMk/>
            <pc:sldMk cId="2221365498" sldId="284"/>
            <ac:spMk id="36" creationId="{2B97F24A-32CE-4C1C-A50D-3016B394DCFB}"/>
          </ac:spMkLst>
        </pc:spChg>
        <pc:spChg chg="add">
          <ac:chgData name="SATHVIKA SHETTI" userId="f6335f01410b5390" providerId="LiveId" clId="{FA701F6C-7E0A-4935-AE18-AB08330EF523}" dt="2025-04-27T23:39:46.513" v="110" actId="26606"/>
          <ac:spMkLst>
            <pc:docMk/>
            <pc:sldMk cId="2221365498" sldId="284"/>
            <ac:spMk id="37" creationId="{6357EC4F-235E-4222-A36F-C7878ACE37F2}"/>
          </ac:spMkLst>
        </pc:spChg>
        <pc:picChg chg="mod">
          <ac:chgData name="SATHVIKA SHETTI" userId="f6335f01410b5390" providerId="LiveId" clId="{FA701F6C-7E0A-4935-AE18-AB08330EF523}" dt="2025-04-27T23:40:22.095" v="117" actId="1076"/>
          <ac:picMkLst>
            <pc:docMk/>
            <pc:sldMk cId="2221365498" sldId="284"/>
            <ac:picMk id="4" creationId="{6135BA2B-CFDC-8D1B-6B39-EDD4E7B4BEA2}"/>
          </ac:picMkLst>
        </pc:picChg>
      </pc:sldChg>
      <pc:sldChg chg="addSp delSp modSp mod">
        <pc:chgData name="SATHVIKA SHETTI" userId="f6335f01410b5390" providerId="LiveId" clId="{FA701F6C-7E0A-4935-AE18-AB08330EF523}" dt="2025-04-27T23:42:04.532" v="140" actId="14100"/>
        <pc:sldMkLst>
          <pc:docMk/>
          <pc:sldMk cId="427227113" sldId="286"/>
        </pc:sldMkLst>
        <pc:spChg chg="mod">
          <ac:chgData name="SATHVIKA SHETTI" userId="f6335f01410b5390" providerId="LiveId" clId="{FA701F6C-7E0A-4935-AE18-AB08330EF523}" dt="2025-04-27T23:41:31.661" v="131" actId="26606"/>
          <ac:spMkLst>
            <pc:docMk/>
            <pc:sldMk cId="427227113" sldId="286"/>
            <ac:spMk id="2" creationId="{00F50227-3EA9-260A-D4E7-38CDD26864BF}"/>
          </ac:spMkLst>
        </pc:spChg>
        <pc:spChg chg="add mod ord">
          <ac:chgData name="SATHVIKA SHETTI" userId="f6335f01410b5390" providerId="LiveId" clId="{FA701F6C-7E0A-4935-AE18-AB08330EF523}" dt="2025-04-27T23:41:55.853" v="138" actId="27636"/>
          <ac:spMkLst>
            <pc:docMk/>
            <pc:sldMk cId="427227113" sldId="286"/>
            <ac:spMk id="3" creationId="{9A60D70F-5B2A-20FC-1382-3FD00CC3E75B}"/>
          </ac:spMkLst>
        </pc:spChg>
        <pc:spChg chg="add del">
          <ac:chgData name="SATHVIKA SHETTI" userId="f6335f01410b5390" providerId="LiveId" clId="{FA701F6C-7E0A-4935-AE18-AB08330EF523}" dt="2025-04-27T23:41:31.661" v="131" actId="26606"/>
          <ac:spMkLst>
            <pc:docMk/>
            <pc:sldMk cId="427227113" sldId="286"/>
            <ac:spMk id="13" creationId="{DA2E7C1E-2B5A-4BBA-AE51-1CD8C19309D7}"/>
          </ac:spMkLst>
        </pc:spChg>
        <pc:spChg chg="add del">
          <ac:chgData name="SATHVIKA SHETTI" userId="f6335f01410b5390" providerId="LiveId" clId="{FA701F6C-7E0A-4935-AE18-AB08330EF523}" dt="2025-04-27T23:41:31.661" v="131" actId="26606"/>
          <ac:spMkLst>
            <pc:docMk/>
            <pc:sldMk cId="427227113" sldId="286"/>
            <ac:spMk id="14" creationId="{43DF76B1-5174-4FAF-9D19-FFEE98426836}"/>
          </ac:spMkLst>
        </pc:spChg>
        <pc:spChg chg="add del">
          <ac:chgData name="SATHVIKA SHETTI" userId="f6335f01410b5390" providerId="LiveId" clId="{FA701F6C-7E0A-4935-AE18-AB08330EF523}" dt="2025-04-27T23:41:31.650" v="130" actId="26606"/>
          <ac:spMkLst>
            <pc:docMk/>
            <pc:sldMk cId="427227113" sldId="286"/>
            <ac:spMk id="19" creationId="{2B97F24A-32CE-4C1C-A50D-3016B394DCFB}"/>
          </ac:spMkLst>
        </pc:spChg>
        <pc:spChg chg="add del">
          <ac:chgData name="SATHVIKA SHETTI" userId="f6335f01410b5390" providerId="LiveId" clId="{FA701F6C-7E0A-4935-AE18-AB08330EF523}" dt="2025-04-27T23:41:31.650" v="130" actId="26606"/>
          <ac:spMkLst>
            <pc:docMk/>
            <pc:sldMk cId="427227113" sldId="286"/>
            <ac:spMk id="21" creationId="{6357EC4F-235E-4222-A36F-C7878ACE37F2}"/>
          </ac:spMkLst>
        </pc:spChg>
        <pc:spChg chg="add">
          <ac:chgData name="SATHVIKA SHETTI" userId="f6335f01410b5390" providerId="LiveId" clId="{FA701F6C-7E0A-4935-AE18-AB08330EF523}" dt="2025-04-27T23:41:31.661" v="131" actId="26606"/>
          <ac:spMkLst>
            <pc:docMk/>
            <pc:sldMk cId="427227113" sldId="286"/>
            <ac:spMk id="23" creationId="{2B97F24A-32CE-4C1C-A50D-3016B394DCFB}"/>
          </ac:spMkLst>
        </pc:spChg>
        <pc:spChg chg="add">
          <ac:chgData name="SATHVIKA SHETTI" userId="f6335f01410b5390" providerId="LiveId" clId="{FA701F6C-7E0A-4935-AE18-AB08330EF523}" dt="2025-04-27T23:41:31.661" v="131" actId="26606"/>
          <ac:spMkLst>
            <pc:docMk/>
            <pc:sldMk cId="427227113" sldId="286"/>
            <ac:spMk id="24" creationId="{CD8B4F24-440B-49E9-B85D-733523DC064B}"/>
          </ac:spMkLst>
        </pc:spChg>
        <pc:picChg chg="mod">
          <ac:chgData name="SATHVIKA SHETTI" userId="f6335f01410b5390" providerId="LiveId" clId="{FA701F6C-7E0A-4935-AE18-AB08330EF523}" dt="2025-04-27T23:42:04.532" v="140" actId="14100"/>
          <ac:picMkLst>
            <pc:docMk/>
            <pc:sldMk cId="427227113" sldId="286"/>
            <ac:picMk id="4" creationId="{E3B5D714-FBCC-F8F7-17C1-0B603AD3081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3B15DB-9332-4A5C-A287-09CA5D9801D6}" type="datetimeFigureOut">
              <a:rPr lang="en-US" smtClean="0"/>
              <a:t>4/30/2025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36DD1-78D6-4AC3-A47C-823DB4D80887}" type="slidenum">
              <a:rPr lang="en-US" smtClean="0"/>
              <a:t>‹#›</a:t>
            </a:fld>
            <a:endParaRPr lang="en-US"/>
          </a:p>
        </p:txBody>
      </p:sp>
    </p:spTree>
    <p:extLst>
      <p:ext uri="{BB962C8B-B14F-4D97-AF65-F5344CB8AC3E}">
        <p14:creationId xmlns:p14="http://schemas.microsoft.com/office/powerpoint/2010/main" val="1940915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0A4BE-B178-E59B-9A4D-E29997F432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DEDD33-429A-97DC-B99D-1C6E71403F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F36506-D39B-21CB-32AC-09C3A03D481E}"/>
              </a:ext>
            </a:extLst>
          </p:cNvPr>
          <p:cNvSpPr>
            <a:spLocks noGrp="1"/>
          </p:cNvSpPr>
          <p:nvPr>
            <p:ph type="dt" sz="half" idx="10"/>
          </p:nvPr>
        </p:nvSpPr>
        <p:spPr/>
        <p:txBody>
          <a:bodyPr/>
          <a:lstStyle/>
          <a:p>
            <a:fld id="{48907FAC-4EBA-4FB3-8ABC-903FEA07C88C}" type="datetime1">
              <a:rPr lang="en-US" smtClean="0"/>
              <a:t>4/30/2025</a:t>
            </a:fld>
            <a:endParaRPr lang="en-US"/>
          </a:p>
        </p:txBody>
      </p:sp>
      <p:sp>
        <p:nvSpPr>
          <p:cNvPr id="5" name="Footer Placeholder 4">
            <a:extLst>
              <a:ext uri="{FF2B5EF4-FFF2-40B4-BE49-F238E27FC236}">
                <a16:creationId xmlns:a16="http://schemas.microsoft.com/office/drawing/2014/main" id="{7690FF1E-F9B1-4A4B-FCC9-0D33D4082A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9133BD-5EC4-4783-1167-4438B4A10699}"/>
              </a:ext>
            </a:extLst>
          </p:cNvPr>
          <p:cNvSpPr>
            <a:spLocks noGrp="1"/>
          </p:cNvSpPr>
          <p:nvPr>
            <p:ph type="sldNum" sz="quarter" idx="12"/>
          </p:nvPr>
        </p:nvSpPr>
        <p:spPr/>
        <p:txBody>
          <a:bodyPr/>
          <a:lstStyle/>
          <a:p>
            <a:fld id="{2F1A74C1-FCD9-4157-AC85-02635B54D6BC}" type="slidenum">
              <a:rPr lang="en-US" smtClean="0"/>
              <a:t>‹#›</a:t>
            </a:fld>
            <a:endParaRPr lang="en-US"/>
          </a:p>
        </p:txBody>
      </p:sp>
    </p:spTree>
    <p:extLst>
      <p:ext uri="{BB962C8B-B14F-4D97-AF65-F5344CB8AC3E}">
        <p14:creationId xmlns:p14="http://schemas.microsoft.com/office/powerpoint/2010/main" val="1128447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9045C-BC2B-DF0F-959B-45898B4EA9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E69550-E678-C76C-4910-28870C205D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0FF244-C82F-BFEB-1A4A-9CCDD03CD6A5}"/>
              </a:ext>
            </a:extLst>
          </p:cNvPr>
          <p:cNvSpPr>
            <a:spLocks noGrp="1"/>
          </p:cNvSpPr>
          <p:nvPr>
            <p:ph type="dt" sz="half" idx="10"/>
          </p:nvPr>
        </p:nvSpPr>
        <p:spPr/>
        <p:txBody>
          <a:bodyPr/>
          <a:lstStyle/>
          <a:p>
            <a:fld id="{4D619DB8-688D-4055-BF5C-1ADB9D0B63EF}" type="datetime1">
              <a:rPr lang="en-US" smtClean="0"/>
              <a:t>4/30/2025</a:t>
            </a:fld>
            <a:endParaRPr lang="en-US"/>
          </a:p>
        </p:txBody>
      </p:sp>
      <p:sp>
        <p:nvSpPr>
          <p:cNvPr id="5" name="Footer Placeholder 4">
            <a:extLst>
              <a:ext uri="{FF2B5EF4-FFF2-40B4-BE49-F238E27FC236}">
                <a16:creationId xmlns:a16="http://schemas.microsoft.com/office/drawing/2014/main" id="{8293C651-18F9-C82E-F388-A1B7E6814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6D5F93-58C2-4088-6CCE-DCEE19053113}"/>
              </a:ext>
            </a:extLst>
          </p:cNvPr>
          <p:cNvSpPr>
            <a:spLocks noGrp="1"/>
          </p:cNvSpPr>
          <p:nvPr>
            <p:ph type="sldNum" sz="quarter" idx="12"/>
          </p:nvPr>
        </p:nvSpPr>
        <p:spPr/>
        <p:txBody>
          <a:bodyPr/>
          <a:lstStyle/>
          <a:p>
            <a:fld id="{2F1A74C1-FCD9-4157-AC85-02635B54D6BC}" type="slidenum">
              <a:rPr lang="en-US" smtClean="0"/>
              <a:t>‹#›</a:t>
            </a:fld>
            <a:endParaRPr lang="en-US"/>
          </a:p>
        </p:txBody>
      </p:sp>
    </p:spTree>
    <p:extLst>
      <p:ext uri="{BB962C8B-B14F-4D97-AF65-F5344CB8AC3E}">
        <p14:creationId xmlns:p14="http://schemas.microsoft.com/office/powerpoint/2010/main" val="2678666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162D5F-20A5-22DA-DC08-310723AA4F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22AD2B-9333-6650-96B0-92A0ABDF74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C8A779-5A84-C25D-6545-9CA07F59AAC6}"/>
              </a:ext>
            </a:extLst>
          </p:cNvPr>
          <p:cNvSpPr>
            <a:spLocks noGrp="1"/>
          </p:cNvSpPr>
          <p:nvPr>
            <p:ph type="dt" sz="half" idx="10"/>
          </p:nvPr>
        </p:nvSpPr>
        <p:spPr/>
        <p:txBody>
          <a:bodyPr/>
          <a:lstStyle/>
          <a:p>
            <a:fld id="{AC2C3B61-D867-431C-BC45-765E714AE05A}" type="datetime1">
              <a:rPr lang="en-US" smtClean="0"/>
              <a:t>4/30/2025</a:t>
            </a:fld>
            <a:endParaRPr lang="en-US"/>
          </a:p>
        </p:txBody>
      </p:sp>
      <p:sp>
        <p:nvSpPr>
          <p:cNvPr id="5" name="Footer Placeholder 4">
            <a:extLst>
              <a:ext uri="{FF2B5EF4-FFF2-40B4-BE49-F238E27FC236}">
                <a16:creationId xmlns:a16="http://schemas.microsoft.com/office/drawing/2014/main" id="{18502B10-967C-7F58-3D21-540375E3C9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566335-B545-AF76-F3AC-03380B11924B}"/>
              </a:ext>
            </a:extLst>
          </p:cNvPr>
          <p:cNvSpPr>
            <a:spLocks noGrp="1"/>
          </p:cNvSpPr>
          <p:nvPr>
            <p:ph type="sldNum" sz="quarter" idx="12"/>
          </p:nvPr>
        </p:nvSpPr>
        <p:spPr/>
        <p:txBody>
          <a:bodyPr/>
          <a:lstStyle/>
          <a:p>
            <a:fld id="{2F1A74C1-FCD9-4157-AC85-02635B54D6BC}" type="slidenum">
              <a:rPr lang="en-US" smtClean="0"/>
              <a:t>‹#›</a:t>
            </a:fld>
            <a:endParaRPr lang="en-US"/>
          </a:p>
        </p:txBody>
      </p:sp>
    </p:spTree>
    <p:extLst>
      <p:ext uri="{BB962C8B-B14F-4D97-AF65-F5344CB8AC3E}">
        <p14:creationId xmlns:p14="http://schemas.microsoft.com/office/powerpoint/2010/main" val="282756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85C1C-80A6-6E16-2D1E-70CF85C538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9DF3C1-AF9A-7379-92B4-779891D024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C3FD70-BD9E-C0E0-0272-B4D1B2C89576}"/>
              </a:ext>
            </a:extLst>
          </p:cNvPr>
          <p:cNvSpPr>
            <a:spLocks noGrp="1"/>
          </p:cNvSpPr>
          <p:nvPr>
            <p:ph type="dt" sz="half" idx="10"/>
          </p:nvPr>
        </p:nvSpPr>
        <p:spPr/>
        <p:txBody>
          <a:bodyPr/>
          <a:lstStyle/>
          <a:p>
            <a:fld id="{15B20BD1-9C6F-43A2-8457-623B24412FA1}" type="datetime1">
              <a:rPr lang="en-US" smtClean="0"/>
              <a:t>4/30/2025</a:t>
            </a:fld>
            <a:endParaRPr lang="en-US"/>
          </a:p>
        </p:txBody>
      </p:sp>
      <p:sp>
        <p:nvSpPr>
          <p:cNvPr id="5" name="Footer Placeholder 4">
            <a:extLst>
              <a:ext uri="{FF2B5EF4-FFF2-40B4-BE49-F238E27FC236}">
                <a16:creationId xmlns:a16="http://schemas.microsoft.com/office/drawing/2014/main" id="{A40CCB53-84C3-5916-47BB-579EFAD7A6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5120F8-4F80-A9DE-310B-BE7855179FBC}"/>
              </a:ext>
            </a:extLst>
          </p:cNvPr>
          <p:cNvSpPr>
            <a:spLocks noGrp="1"/>
          </p:cNvSpPr>
          <p:nvPr>
            <p:ph type="sldNum" sz="quarter" idx="12"/>
          </p:nvPr>
        </p:nvSpPr>
        <p:spPr/>
        <p:txBody>
          <a:bodyPr/>
          <a:lstStyle/>
          <a:p>
            <a:fld id="{2F1A74C1-FCD9-4157-AC85-02635B54D6BC}" type="slidenum">
              <a:rPr lang="en-US" smtClean="0"/>
              <a:t>‹#›</a:t>
            </a:fld>
            <a:endParaRPr lang="en-US"/>
          </a:p>
        </p:txBody>
      </p:sp>
    </p:spTree>
    <p:extLst>
      <p:ext uri="{BB962C8B-B14F-4D97-AF65-F5344CB8AC3E}">
        <p14:creationId xmlns:p14="http://schemas.microsoft.com/office/powerpoint/2010/main" val="242866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6209-18B9-617C-06AE-46E92F9468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428629-8338-AD8C-F2EF-79A0C8F2CAB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B820D9-30E1-5FD1-6757-6DB317CB9E80}"/>
              </a:ext>
            </a:extLst>
          </p:cNvPr>
          <p:cNvSpPr>
            <a:spLocks noGrp="1"/>
          </p:cNvSpPr>
          <p:nvPr>
            <p:ph type="dt" sz="half" idx="10"/>
          </p:nvPr>
        </p:nvSpPr>
        <p:spPr/>
        <p:txBody>
          <a:bodyPr/>
          <a:lstStyle/>
          <a:p>
            <a:fld id="{6A4FEA46-8DFF-49CA-BD40-13FBF720889A}" type="datetime1">
              <a:rPr lang="en-US" smtClean="0"/>
              <a:t>4/30/2025</a:t>
            </a:fld>
            <a:endParaRPr lang="en-US"/>
          </a:p>
        </p:txBody>
      </p:sp>
      <p:sp>
        <p:nvSpPr>
          <p:cNvPr id="5" name="Footer Placeholder 4">
            <a:extLst>
              <a:ext uri="{FF2B5EF4-FFF2-40B4-BE49-F238E27FC236}">
                <a16:creationId xmlns:a16="http://schemas.microsoft.com/office/drawing/2014/main" id="{D2DF6399-7CA7-59C9-7314-D979FCA126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51F6F-0889-1645-7C3C-46514F32C1AF}"/>
              </a:ext>
            </a:extLst>
          </p:cNvPr>
          <p:cNvSpPr>
            <a:spLocks noGrp="1"/>
          </p:cNvSpPr>
          <p:nvPr>
            <p:ph type="sldNum" sz="quarter" idx="12"/>
          </p:nvPr>
        </p:nvSpPr>
        <p:spPr/>
        <p:txBody>
          <a:bodyPr/>
          <a:lstStyle/>
          <a:p>
            <a:fld id="{2F1A74C1-FCD9-4157-AC85-02635B54D6BC}" type="slidenum">
              <a:rPr lang="en-US" smtClean="0"/>
              <a:t>‹#›</a:t>
            </a:fld>
            <a:endParaRPr lang="en-US"/>
          </a:p>
        </p:txBody>
      </p:sp>
    </p:spTree>
    <p:extLst>
      <p:ext uri="{BB962C8B-B14F-4D97-AF65-F5344CB8AC3E}">
        <p14:creationId xmlns:p14="http://schemas.microsoft.com/office/powerpoint/2010/main" val="4201152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B1318-4108-6D95-D5EC-591AB54B03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B0C96A-72C3-6FE0-41D5-816610E30D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D7CEE5-F019-8906-199E-4EFB7A2F03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7CC391-90B9-E03D-A394-CFEAAAA41137}"/>
              </a:ext>
            </a:extLst>
          </p:cNvPr>
          <p:cNvSpPr>
            <a:spLocks noGrp="1"/>
          </p:cNvSpPr>
          <p:nvPr>
            <p:ph type="dt" sz="half" idx="10"/>
          </p:nvPr>
        </p:nvSpPr>
        <p:spPr/>
        <p:txBody>
          <a:bodyPr/>
          <a:lstStyle/>
          <a:p>
            <a:fld id="{BA3A448A-891E-4343-930B-8E6634A4AD2E}" type="datetime1">
              <a:rPr lang="en-US" smtClean="0"/>
              <a:t>4/30/2025</a:t>
            </a:fld>
            <a:endParaRPr lang="en-US"/>
          </a:p>
        </p:txBody>
      </p:sp>
      <p:sp>
        <p:nvSpPr>
          <p:cNvPr id="6" name="Footer Placeholder 5">
            <a:extLst>
              <a:ext uri="{FF2B5EF4-FFF2-40B4-BE49-F238E27FC236}">
                <a16:creationId xmlns:a16="http://schemas.microsoft.com/office/drawing/2014/main" id="{2A40E1EA-53F9-4CEC-65E0-7A74E5205A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2F62DF-D0F8-2FBE-9CD1-B639C9889E49}"/>
              </a:ext>
            </a:extLst>
          </p:cNvPr>
          <p:cNvSpPr>
            <a:spLocks noGrp="1"/>
          </p:cNvSpPr>
          <p:nvPr>
            <p:ph type="sldNum" sz="quarter" idx="12"/>
          </p:nvPr>
        </p:nvSpPr>
        <p:spPr/>
        <p:txBody>
          <a:bodyPr/>
          <a:lstStyle/>
          <a:p>
            <a:fld id="{2F1A74C1-FCD9-4157-AC85-02635B54D6BC}" type="slidenum">
              <a:rPr lang="en-US" smtClean="0"/>
              <a:t>‹#›</a:t>
            </a:fld>
            <a:endParaRPr lang="en-US"/>
          </a:p>
        </p:txBody>
      </p:sp>
    </p:spTree>
    <p:extLst>
      <p:ext uri="{BB962C8B-B14F-4D97-AF65-F5344CB8AC3E}">
        <p14:creationId xmlns:p14="http://schemas.microsoft.com/office/powerpoint/2010/main" val="4270286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EE940-2511-FAF1-03A6-CD58B3BE2A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5E6CDC-FEC3-E927-74EA-B82C542BC9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66E6A9-69EF-A275-A269-748227E020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6E7A61-8511-09B3-87EC-BCD1EF1208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E8CC07-49AD-067C-1CED-7FE5DFA781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0AF071-7CE2-DCC2-1869-257823048364}"/>
              </a:ext>
            </a:extLst>
          </p:cNvPr>
          <p:cNvSpPr>
            <a:spLocks noGrp="1"/>
          </p:cNvSpPr>
          <p:nvPr>
            <p:ph type="dt" sz="half" idx="10"/>
          </p:nvPr>
        </p:nvSpPr>
        <p:spPr/>
        <p:txBody>
          <a:bodyPr/>
          <a:lstStyle/>
          <a:p>
            <a:fld id="{39A41BDE-F74A-42D3-AE94-79187F3B208B}" type="datetime1">
              <a:rPr lang="en-US" smtClean="0"/>
              <a:t>4/30/2025</a:t>
            </a:fld>
            <a:endParaRPr lang="en-US"/>
          </a:p>
        </p:txBody>
      </p:sp>
      <p:sp>
        <p:nvSpPr>
          <p:cNvPr id="8" name="Footer Placeholder 7">
            <a:extLst>
              <a:ext uri="{FF2B5EF4-FFF2-40B4-BE49-F238E27FC236}">
                <a16:creationId xmlns:a16="http://schemas.microsoft.com/office/drawing/2014/main" id="{CCBBE0F5-FFAC-39B9-5B67-56BCEFBA7D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CDD91B-DC08-145D-F69C-47C768E92A5A}"/>
              </a:ext>
            </a:extLst>
          </p:cNvPr>
          <p:cNvSpPr>
            <a:spLocks noGrp="1"/>
          </p:cNvSpPr>
          <p:nvPr>
            <p:ph type="sldNum" sz="quarter" idx="12"/>
          </p:nvPr>
        </p:nvSpPr>
        <p:spPr/>
        <p:txBody>
          <a:bodyPr/>
          <a:lstStyle/>
          <a:p>
            <a:fld id="{2F1A74C1-FCD9-4157-AC85-02635B54D6BC}" type="slidenum">
              <a:rPr lang="en-US" smtClean="0"/>
              <a:t>‹#›</a:t>
            </a:fld>
            <a:endParaRPr lang="en-US"/>
          </a:p>
        </p:txBody>
      </p:sp>
    </p:spTree>
    <p:extLst>
      <p:ext uri="{BB962C8B-B14F-4D97-AF65-F5344CB8AC3E}">
        <p14:creationId xmlns:p14="http://schemas.microsoft.com/office/powerpoint/2010/main" val="2439172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7B37-1A0B-D549-C479-2143F04A1F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B2B6BB-2D15-E23D-698A-03C4D2318DD0}"/>
              </a:ext>
            </a:extLst>
          </p:cNvPr>
          <p:cNvSpPr>
            <a:spLocks noGrp="1"/>
          </p:cNvSpPr>
          <p:nvPr>
            <p:ph type="dt" sz="half" idx="10"/>
          </p:nvPr>
        </p:nvSpPr>
        <p:spPr/>
        <p:txBody>
          <a:bodyPr/>
          <a:lstStyle/>
          <a:p>
            <a:fld id="{F7CA3BF0-B91D-4075-B10E-F07BDF071A1D}" type="datetime1">
              <a:rPr lang="en-US" smtClean="0"/>
              <a:t>4/30/2025</a:t>
            </a:fld>
            <a:endParaRPr lang="en-US"/>
          </a:p>
        </p:txBody>
      </p:sp>
      <p:sp>
        <p:nvSpPr>
          <p:cNvPr id="4" name="Footer Placeholder 3">
            <a:extLst>
              <a:ext uri="{FF2B5EF4-FFF2-40B4-BE49-F238E27FC236}">
                <a16:creationId xmlns:a16="http://schemas.microsoft.com/office/drawing/2014/main" id="{55D31900-1E00-E3F4-9954-96E3CB13E7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1754B1-F7A2-067D-8F1A-538A80A7B898}"/>
              </a:ext>
            </a:extLst>
          </p:cNvPr>
          <p:cNvSpPr>
            <a:spLocks noGrp="1"/>
          </p:cNvSpPr>
          <p:nvPr>
            <p:ph type="sldNum" sz="quarter" idx="12"/>
          </p:nvPr>
        </p:nvSpPr>
        <p:spPr/>
        <p:txBody>
          <a:bodyPr/>
          <a:lstStyle/>
          <a:p>
            <a:fld id="{2F1A74C1-FCD9-4157-AC85-02635B54D6BC}" type="slidenum">
              <a:rPr lang="en-US" smtClean="0"/>
              <a:t>‹#›</a:t>
            </a:fld>
            <a:endParaRPr lang="en-US"/>
          </a:p>
        </p:txBody>
      </p:sp>
    </p:spTree>
    <p:extLst>
      <p:ext uri="{BB962C8B-B14F-4D97-AF65-F5344CB8AC3E}">
        <p14:creationId xmlns:p14="http://schemas.microsoft.com/office/powerpoint/2010/main" val="373275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EA9D1F-E7FC-CDB9-7CEA-81FF0534E7C9}"/>
              </a:ext>
            </a:extLst>
          </p:cNvPr>
          <p:cNvSpPr>
            <a:spLocks noGrp="1"/>
          </p:cNvSpPr>
          <p:nvPr>
            <p:ph type="dt" sz="half" idx="10"/>
          </p:nvPr>
        </p:nvSpPr>
        <p:spPr/>
        <p:txBody>
          <a:bodyPr/>
          <a:lstStyle/>
          <a:p>
            <a:fld id="{0E42C906-47EE-4DE9-BEA5-EA077FBF63FC}" type="datetime1">
              <a:rPr lang="en-US" smtClean="0"/>
              <a:t>4/30/2025</a:t>
            </a:fld>
            <a:endParaRPr lang="en-US"/>
          </a:p>
        </p:txBody>
      </p:sp>
      <p:sp>
        <p:nvSpPr>
          <p:cNvPr id="3" name="Footer Placeholder 2">
            <a:extLst>
              <a:ext uri="{FF2B5EF4-FFF2-40B4-BE49-F238E27FC236}">
                <a16:creationId xmlns:a16="http://schemas.microsoft.com/office/drawing/2014/main" id="{5554475C-F8DA-3632-946A-BBD9585FF6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49D169-CCAA-A1D0-8D50-2402A71D78EB}"/>
              </a:ext>
            </a:extLst>
          </p:cNvPr>
          <p:cNvSpPr>
            <a:spLocks noGrp="1"/>
          </p:cNvSpPr>
          <p:nvPr>
            <p:ph type="sldNum" sz="quarter" idx="12"/>
          </p:nvPr>
        </p:nvSpPr>
        <p:spPr/>
        <p:txBody>
          <a:bodyPr/>
          <a:lstStyle/>
          <a:p>
            <a:fld id="{2F1A74C1-FCD9-4157-AC85-02635B54D6BC}" type="slidenum">
              <a:rPr lang="en-US" smtClean="0"/>
              <a:t>‹#›</a:t>
            </a:fld>
            <a:endParaRPr lang="en-US"/>
          </a:p>
        </p:txBody>
      </p:sp>
    </p:spTree>
    <p:extLst>
      <p:ext uri="{BB962C8B-B14F-4D97-AF65-F5344CB8AC3E}">
        <p14:creationId xmlns:p14="http://schemas.microsoft.com/office/powerpoint/2010/main" val="2405678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E138A-4C26-9A8D-31BB-AE9454EEA0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5B70EE-0298-FD06-F478-7F44588FB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BA65A-75D1-46B9-670A-8806FFC80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9FB3E6-A4B2-DEBE-F340-AB5E7E3031D0}"/>
              </a:ext>
            </a:extLst>
          </p:cNvPr>
          <p:cNvSpPr>
            <a:spLocks noGrp="1"/>
          </p:cNvSpPr>
          <p:nvPr>
            <p:ph type="dt" sz="half" idx="10"/>
          </p:nvPr>
        </p:nvSpPr>
        <p:spPr/>
        <p:txBody>
          <a:bodyPr/>
          <a:lstStyle/>
          <a:p>
            <a:fld id="{37223DB3-48D5-47AA-B32B-79F876748796}" type="datetime1">
              <a:rPr lang="en-US" smtClean="0"/>
              <a:t>4/30/2025</a:t>
            </a:fld>
            <a:endParaRPr lang="en-US"/>
          </a:p>
        </p:txBody>
      </p:sp>
      <p:sp>
        <p:nvSpPr>
          <p:cNvPr id="6" name="Footer Placeholder 5">
            <a:extLst>
              <a:ext uri="{FF2B5EF4-FFF2-40B4-BE49-F238E27FC236}">
                <a16:creationId xmlns:a16="http://schemas.microsoft.com/office/drawing/2014/main" id="{024B9A36-1F47-D470-D7E0-1153BCA5C8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FCE97-D91A-DD01-020E-C6BCAEFA7D55}"/>
              </a:ext>
            </a:extLst>
          </p:cNvPr>
          <p:cNvSpPr>
            <a:spLocks noGrp="1"/>
          </p:cNvSpPr>
          <p:nvPr>
            <p:ph type="sldNum" sz="quarter" idx="12"/>
          </p:nvPr>
        </p:nvSpPr>
        <p:spPr/>
        <p:txBody>
          <a:bodyPr/>
          <a:lstStyle/>
          <a:p>
            <a:fld id="{2F1A74C1-FCD9-4157-AC85-02635B54D6BC}" type="slidenum">
              <a:rPr lang="en-US" smtClean="0"/>
              <a:t>‹#›</a:t>
            </a:fld>
            <a:endParaRPr lang="en-US"/>
          </a:p>
        </p:txBody>
      </p:sp>
    </p:spTree>
    <p:extLst>
      <p:ext uri="{BB962C8B-B14F-4D97-AF65-F5344CB8AC3E}">
        <p14:creationId xmlns:p14="http://schemas.microsoft.com/office/powerpoint/2010/main" val="3456014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969C-C336-426F-2045-672E6A7F50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2421E6-F363-4E74-62B3-E46B38674C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8D6F55-2802-3540-6E10-ABD9B2B6BE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A50885-988D-035A-D206-70194435CC77}"/>
              </a:ext>
            </a:extLst>
          </p:cNvPr>
          <p:cNvSpPr>
            <a:spLocks noGrp="1"/>
          </p:cNvSpPr>
          <p:nvPr>
            <p:ph type="dt" sz="half" idx="10"/>
          </p:nvPr>
        </p:nvSpPr>
        <p:spPr/>
        <p:txBody>
          <a:bodyPr/>
          <a:lstStyle/>
          <a:p>
            <a:fld id="{4AABB1C8-D21D-4B40-B706-BDAA12D61ED5}" type="datetime1">
              <a:rPr lang="en-US" smtClean="0"/>
              <a:t>4/30/2025</a:t>
            </a:fld>
            <a:endParaRPr lang="en-US"/>
          </a:p>
        </p:txBody>
      </p:sp>
      <p:sp>
        <p:nvSpPr>
          <p:cNvPr id="6" name="Footer Placeholder 5">
            <a:extLst>
              <a:ext uri="{FF2B5EF4-FFF2-40B4-BE49-F238E27FC236}">
                <a16:creationId xmlns:a16="http://schemas.microsoft.com/office/drawing/2014/main" id="{B20A5792-7470-5703-3817-80CD536662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7A8543-E344-E4C9-A973-EB3A181400A0}"/>
              </a:ext>
            </a:extLst>
          </p:cNvPr>
          <p:cNvSpPr>
            <a:spLocks noGrp="1"/>
          </p:cNvSpPr>
          <p:nvPr>
            <p:ph type="sldNum" sz="quarter" idx="12"/>
          </p:nvPr>
        </p:nvSpPr>
        <p:spPr/>
        <p:txBody>
          <a:bodyPr/>
          <a:lstStyle/>
          <a:p>
            <a:fld id="{2F1A74C1-FCD9-4157-AC85-02635B54D6BC}" type="slidenum">
              <a:rPr lang="en-US" smtClean="0"/>
              <a:t>‹#›</a:t>
            </a:fld>
            <a:endParaRPr lang="en-US"/>
          </a:p>
        </p:txBody>
      </p:sp>
    </p:spTree>
    <p:extLst>
      <p:ext uri="{BB962C8B-B14F-4D97-AF65-F5344CB8AC3E}">
        <p14:creationId xmlns:p14="http://schemas.microsoft.com/office/powerpoint/2010/main" val="2046533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5E717A-9680-664F-98AE-6AF6A05C98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C4DA15-8C1B-7EEE-DCC9-D17A38D230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C4B2C5-1CBA-A7AE-E78F-AE3165A22F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006AFF5-E9FC-41FC-8CED-1CADDC20262C}" type="datetime1">
              <a:rPr lang="en-US" smtClean="0"/>
              <a:t>4/30/2025</a:t>
            </a:fld>
            <a:endParaRPr lang="en-US"/>
          </a:p>
        </p:txBody>
      </p:sp>
      <p:sp>
        <p:nvSpPr>
          <p:cNvPr id="5" name="Footer Placeholder 4">
            <a:extLst>
              <a:ext uri="{FF2B5EF4-FFF2-40B4-BE49-F238E27FC236}">
                <a16:creationId xmlns:a16="http://schemas.microsoft.com/office/drawing/2014/main" id="{E10C5C88-23BD-49B2-D1E2-9A578A8597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5C33EC2-A6A9-B846-FBA5-A0A0075A39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F1A74C1-FCD9-4157-AC85-02635B54D6BC}" type="slidenum">
              <a:rPr lang="en-US" smtClean="0"/>
              <a:t>‹#›</a:t>
            </a:fld>
            <a:endParaRPr lang="en-US"/>
          </a:p>
        </p:txBody>
      </p:sp>
    </p:spTree>
    <p:extLst>
      <p:ext uri="{BB962C8B-B14F-4D97-AF65-F5344CB8AC3E}">
        <p14:creationId xmlns:p14="http://schemas.microsoft.com/office/powerpoint/2010/main" val="2527044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arge building with many people walking on the street&#10;&#10;AI-generated content may be incorrect.">
            <a:extLst>
              <a:ext uri="{FF2B5EF4-FFF2-40B4-BE49-F238E27FC236}">
                <a16:creationId xmlns:a16="http://schemas.microsoft.com/office/drawing/2014/main" id="{E9656C0C-9184-84B8-27E0-F4A414A7B9BE}"/>
              </a:ext>
            </a:extLst>
          </p:cNvPr>
          <p:cNvPicPr>
            <a:picLocks noChangeAspect="1"/>
          </p:cNvPicPr>
          <p:nvPr/>
        </p:nvPicPr>
        <p:blipFill>
          <a:blip r:embed="rId2">
            <a:extLst>
              <a:ext uri="{28A0092B-C50C-407E-A947-70E740481C1C}">
                <a14:useLocalDpi xmlns:a14="http://schemas.microsoft.com/office/drawing/2010/main" val="0"/>
              </a:ext>
            </a:extLst>
          </a:blip>
          <a:srcRect l="728" t="9091" r="33485" b="-1"/>
          <a:stretch/>
        </p:blipFill>
        <p:spPr>
          <a:xfrm>
            <a:off x="3523488" y="10"/>
            <a:ext cx="8668512" cy="6857990"/>
          </a:xfrm>
          <a:prstGeom prst="rect">
            <a:avLst/>
          </a:prstGeom>
        </p:spPr>
      </p:pic>
      <p:sp>
        <p:nvSpPr>
          <p:cNvPr id="29" name="Rectangle 2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14F90E-034A-B3AD-4F6F-91FB0ABA9F6C}"/>
              </a:ext>
            </a:extLst>
          </p:cNvPr>
          <p:cNvSpPr>
            <a:spLocks noGrp="1"/>
          </p:cNvSpPr>
          <p:nvPr>
            <p:ph type="ctrTitle"/>
          </p:nvPr>
        </p:nvSpPr>
        <p:spPr>
          <a:xfrm>
            <a:off x="477981" y="1122363"/>
            <a:ext cx="4023360" cy="3204134"/>
          </a:xfrm>
        </p:spPr>
        <p:txBody>
          <a:bodyPr anchor="b">
            <a:normAutofit/>
          </a:bodyPr>
          <a:lstStyle/>
          <a:p>
            <a:pPr algn="l"/>
            <a:r>
              <a:rPr lang="en-US" sz="4400"/>
              <a:t>Global Insights: Visualizing Sales and Profit Trends in E-Commerce</a:t>
            </a:r>
            <a:endParaRPr lang="en-US" sz="4400" dirty="0"/>
          </a:p>
        </p:txBody>
      </p:sp>
      <p:sp>
        <p:nvSpPr>
          <p:cNvPr id="3" name="Subtitle 2">
            <a:extLst>
              <a:ext uri="{FF2B5EF4-FFF2-40B4-BE49-F238E27FC236}">
                <a16:creationId xmlns:a16="http://schemas.microsoft.com/office/drawing/2014/main" id="{F96C5396-6455-1EF3-1A84-97C8E893BB11}"/>
              </a:ext>
            </a:extLst>
          </p:cNvPr>
          <p:cNvSpPr>
            <a:spLocks noGrp="1"/>
          </p:cNvSpPr>
          <p:nvPr>
            <p:ph type="subTitle" idx="1"/>
          </p:nvPr>
        </p:nvSpPr>
        <p:spPr>
          <a:xfrm>
            <a:off x="477980" y="4872922"/>
            <a:ext cx="4023359" cy="1208141"/>
          </a:xfrm>
        </p:spPr>
        <p:txBody>
          <a:bodyPr>
            <a:normAutofit/>
          </a:bodyPr>
          <a:lstStyle/>
          <a:p>
            <a:pPr algn="l"/>
            <a:r>
              <a:rPr lang="en-US" sz="2000" b="1"/>
              <a:t>Team members:</a:t>
            </a:r>
          </a:p>
          <a:p>
            <a:pPr algn="l"/>
            <a:r>
              <a:rPr lang="en-US" sz="2000"/>
              <a:t>Nikhil Kattaguri</a:t>
            </a:r>
          </a:p>
          <a:p>
            <a:pPr algn="l"/>
            <a:r>
              <a:rPr lang="en-US" sz="2000"/>
              <a:t>Sathvika Shetti </a:t>
            </a: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06B0824C-1443-0911-C519-2DF4D048322A}"/>
              </a:ext>
            </a:extLst>
          </p:cNvPr>
          <p:cNvSpPr>
            <a:spLocks noGrp="1"/>
          </p:cNvSpPr>
          <p:nvPr>
            <p:ph type="sldNum" sz="quarter" idx="12"/>
          </p:nvPr>
        </p:nvSpPr>
        <p:spPr>
          <a:xfrm>
            <a:off x="8970819" y="6356350"/>
            <a:ext cx="2743200" cy="365125"/>
          </a:xfrm>
        </p:spPr>
        <p:txBody>
          <a:bodyPr>
            <a:normAutofit/>
          </a:bodyPr>
          <a:lstStyle/>
          <a:p>
            <a:pPr>
              <a:spcAft>
                <a:spcPts val="600"/>
              </a:spcAft>
            </a:pPr>
            <a:fld id="{2F1A74C1-FCD9-4157-AC85-02635B54D6BC}" type="slidenum">
              <a:rPr lang="en-US" smtClean="0">
                <a:solidFill>
                  <a:schemeClr val="bg1"/>
                </a:solidFill>
              </a:rPr>
              <a:pPr>
                <a:spcAft>
                  <a:spcPts val="600"/>
                </a:spcAft>
              </a:pPr>
              <a:t>1</a:t>
            </a:fld>
            <a:endParaRPr lang="en-US">
              <a:solidFill>
                <a:schemeClr val="bg1"/>
              </a:solidFill>
            </a:endParaRPr>
          </a:p>
        </p:txBody>
      </p:sp>
    </p:spTree>
    <p:extLst>
      <p:ext uri="{BB962C8B-B14F-4D97-AF65-F5344CB8AC3E}">
        <p14:creationId xmlns:p14="http://schemas.microsoft.com/office/powerpoint/2010/main" val="216644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65FB6C-B786-0FDE-2599-1E8824DEA1F4}"/>
              </a:ext>
            </a:extLst>
          </p:cNvPr>
          <p:cNvSpPr>
            <a:spLocks noGrp="1"/>
          </p:cNvSpPr>
          <p:nvPr>
            <p:ph type="sldNum" sz="quarter" idx="12"/>
          </p:nvPr>
        </p:nvSpPr>
        <p:spPr/>
        <p:txBody>
          <a:bodyPr/>
          <a:lstStyle/>
          <a:p>
            <a:fld id="{2F1A74C1-FCD9-4157-AC85-02635B54D6BC}" type="slidenum">
              <a:rPr lang="en-US" smtClean="0"/>
              <a:t>10</a:t>
            </a:fld>
            <a:endParaRPr lang="en-US" dirty="0"/>
          </a:p>
        </p:txBody>
      </p:sp>
      <p:pic>
        <p:nvPicPr>
          <p:cNvPr id="4" name="Picture 3">
            <a:extLst>
              <a:ext uri="{FF2B5EF4-FFF2-40B4-BE49-F238E27FC236}">
                <a16:creationId xmlns:a16="http://schemas.microsoft.com/office/drawing/2014/main" id="{42A7634D-4FE9-29FC-8783-E34D30CBD8F8}"/>
              </a:ext>
            </a:extLst>
          </p:cNvPr>
          <p:cNvPicPr>
            <a:picLocks noChangeAspect="1"/>
          </p:cNvPicPr>
          <p:nvPr/>
        </p:nvPicPr>
        <p:blipFill>
          <a:blip r:embed="rId2"/>
          <a:stretch>
            <a:fillRect/>
          </a:stretch>
        </p:blipFill>
        <p:spPr>
          <a:xfrm>
            <a:off x="826313" y="136525"/>
            <a:ext cx="10539373" cy="5799323"/>
          </a:xfrm>
          <a:prstGeom prst="rect">
            <a:avLst/>
          </a:prstGeom>
        </p:spPr>
      </p:pic>
      <p:sp>
        <p:nvSpPr>
          <p:cNvPr id="5" name="TextBox 4">
            <a:extLst>
              <a:ext uri="{FF2B5EF4-FFF2-40B4-BE49-F238E27FC236}">
                <a16:creationId xmlns:a16="http://schemas.microsoft.com/office/drawing/2014/main" id="{BB2BAC4E-68A5-520D-1B94-A6714EE31935}"/>
              </a:ext>
            </a:extLst>
          </p:cNvPr>
          <p:cNvSpPr txBox="1"/>
          <p:nvPr/>
        </p:nvSpPr>
        <p:spPr>
          <a:xfrm>
            <a:off x="1886737" y="6169580"/>
            <a:ext cx="8593827" cy="369332"/>
          </a:xfrm>
          <a:prstGeom prst="rect">
            <a:avLst/>
          </a:prstGeom>
          <a:noFill/>
        </p:spPr>
        <p:txBody>
          <a:bodyPr wrap="none" rtlCol="0">
            <a:spAutoFit/>
          </a:bodyPr>
          <a:lstStyle/>
          <a:p>
            <a:r>
              <a:rPr lang="en-US" dirty="0"/>
              <a:t>USA is the Country with the highest loss in </a:t>
            </a:r>
            <a:r>
              <a:rPr lang="en-US"/>
              <a:t>the “Tables</a:t>
            </a:r>
            <a:r>
              <a:rPr lang="en-US" dirty="0"/>
              <a:t>” subcategory of 18,000 dollars.</a:t>
            </a:r>
          </a:p>
        </p:txBody>
      </p:sp>
    </p:spTree>
    <p:extLst>
      <p:ext uri="{BB962C8B-B14F-4D97-AF65-F5344CB8AC3E}">
        <p14:creationId xmlns:p14="http://schemas.microsoft.com/office/powerpoint/2010/main" val="701907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C55C41-2E9C-71E3-0E85-D49E2DCE3DFF}"/>
              </a:ext>
            </a:extLst>
          </p:cNvPr>
          <p:cNvSpPr>
            <a:spLocks noGrp="1"/>
          </p:cNvSpPr>
          <p:nvPr>
            <p:ph type="sldNum" sz="quarter" idx="12"/>
          </p:nvPr>
        </p:nvSpPr>
        <p:spPr/>
        <p:txBody>
          <a:bodyPr/>
          <a:lstStyle/>
          <a:p>
            <a:fld id="{2F1A74C1-FCD9-4157-AC85-02635B54D6BC}" type="slidenum">
              <a:rPr lang="en-US" smtClean="0"/>
              <a:t>11</a:t>
            </a:fld>
            <a:endParaRPr lang="en-US"/>
          </a:p>
        </p:txBody>
      </p:sp>
      <p:pic>
        <p:nvPicPr>
          <p:cNvPr id="4" name="Picture 3">
            <a:extLst>
              <a:ext uri="{FF2B5EF4-FFF2-40B4-BE49-F238E27FC236}">
                <a16:creationId xmlns:a16="http://schemas.microsoft.com/office/drawing/2014/main" id="{FD57DDBE-FF70-FDAF-7E0A-AFC4AF12005D}"/>
              </a:ext>
            </a:extLst>
          </p:cNvPr>
          <p:cNvPicPr>
            <a:picLocks noChangeAspect="1"/>
          </p:cNvPicPr>
          <p:nvPr/>
        </p:nvPicPr>
        <p:blipFill>
          <a:blip r:embed="rId2"/>
          <a:stretch>
            <a:fillRect/>
          </a:stretch>
        </p:blipFill>
        <p:spPr>
          <a:xfrm>
            <a:off x="1829932" y="109904"/>
            <a:ext cx="8827293" cy="4857245"/>
          </a:xfrm>
          <a:prstGeom prst="rect">
            <a:avLst/>
          </a:prstGeom>
        </p:spPr>
      </p:pic>
      <p:sp>
        <p:nvSpPr>
          <p:cNvPr id="5" name="TextBox 4">
            <a:extLst>
              <a:ext uri="{FF2B5EF4-FFF2-40B4-BE49-F238E27FC236}">
                <a16:creationId xmlns:a16="http://schemas.microsoft.com/office/drawing/2014/main" id="{0A4F4F5F-1633-F249-1B98-94ABD000EC35}"/>
              </a:ext>
            </a:extLst>
          </p:cNvPr>
          <p:cNvSpPr txBox="1"/>
          <p:nvPr/>
        </p:nvSpPr>
        <p:spPr>
          <a:xfrm>
            <a:off x="383553" y="5103674"/>
            <a:ext cx="11720052" cy="1754326"/>
          </a:xfrm>
          <a:prstGeom prst="rect">
            <a:avLst/>
          </a:prstGeom>
          <a:noFill/>
        </p:spPr>
        <p:txBody>
          <a:bodyPr wrap="square" rtlCol="0">
            <a:spAutoFit/>
          </a:bodyPr>
          <a:lstStyle/>
          <a:p>
            <a:pPr>
              <a:buNone/>
            </a:pPr>
            <a:r>
              <a:rPr lang="en-US" b="1" dirty="0">
                <a:effectLst/>
              </a:rPr>
              <a:t>This map shows the profit of tables across different U.S. states.</a:t>
            </a:r>
            <a:br>
              <a:rPr lang="en-US" dirty="0">
                <a:effectLst/>
              </a:rPr>
            </a:br>
            <a:r>
              <a:rPr lang="en-US" dirty="0">
                <a:effectLst/>
              </a:rPr>
              <a:t>We can clearly see that many states, like </a:t>
            </a:r>
            <a:r>
              <a:rPr lang="en-US" b="1" dirty="0">
                <a:effectLst/>
              </a:rPr>
              <a:t>Illinois, North Carolina, and New York,</a:t>
            </a:r>
            <a:r>
              <a:rPr lang="en-US" dirty="0">
                <a:effectLst/>
              </a:rPr>
              <a:t> have </a:t>
            </a:r>
            <a:r>
              <a:rPr lang="en-US" b="1" dirty="0">
                <a:effectLst/>
              </a:rPr>
              <a:t>large losses</a:t>
            </a:r>
            <a:r>
              <a:rPr lang="en-US" dirty="0">
                <a:effectLst/>
              </a:rPr>
              <a:t> (highlighted in red) and profits in the </a:t>
            </a:r>
            <a:r>
              <a:rPr lang="en-US" b="1" dirty="0">
                <a:effectLst/>
              </a:rPr>
              <a:t>negative thousands</a:t>
            </a:r>
            <a:r>
              <a:rPr lang="en-US" dirty="0">
                <a:effectLst/>
              </a:rPr>
              <a:t>. On the other hand, a few states like </a:t>
            </a:r>
            <a:r>
              <a:rPr lang="en-US" b="1" dirty="0">
                <a:effectLst/>
              </a:rPr>
              <a:t>California, Michigan, and Florida</a:t>
            </a:r>
            <a:r>
              <a:rPr lang="en-US" dirty="0">
                <a:effectLst/>
              </a:rPr>
              <a:t> show </a:t>
            </a:r>
            <a:r>
              <a:rPr lang="en-US" b="1" dirty="0">
                <a:effectLst/>
              </a:rPr>
              <a:t>positive gains</a:t>
            </a:r>
            <a:r>
              <a:rPr lang="en-US" dirty="0">
                <a:effectLst/>
              </a:rPr>
              <a:t>, though these are fewer. Eliminating tables from the states having large losses like Illinois, North Carolina, and New York may reduce losses and put in profits.</a:t>
            </a:r>
          </a:p>
          <a:p>
            <a:endParaRPr lang="en-US" dirty="0"/>
          </a:p>
        </p:txBody>
      </p:sp>
    </p:spTree>
    <p:extLst>
      <p:ext uri="{BB962C8B-B14F-4D97-AF65-F5344CB8AC3E}">
        <p14:creationId xmlns:p14="http://schemas.microsoft.com/office/powerpoint/2010/main" val="4380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A9DD3A-9A09-0631-3597-44E0F340D27D}"/>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24DED3F-FCEB-D169-BDA4-4452CD38EC6B}"/>
              </a:ext>
            </a:extLst>
          </p:cNvPr>
          <p:cNvSpPr txBox="1"/>
          <p:nvPr/>
        </p:nvSpPr>
        <p:spPr>
          <a:xfrm>
            <a:off x="534594" y="2830313"/>
            <a:ext cx="3939083" cy="2243131"/>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2000" dirty="0"/>
              <a:t>The most profitable products are the Canon Copier and Cisco and Motorola Phones. The least profitable are mainly 3D Printers and the Lexmark Printer. Shifting efforts toward top-performing products and reconsidering or discontinuing weak ones could improve overall margins.</a:t>
            </a:r>
          </a:p>
        </p:txBody>
      </p:sp>
      <p:sp>
        <p:nvSpPr>
          <p:cNvPr id="2" name="Slide Number Placeholder 1">
            <a:extLst>
              <a:ext uri="{FF2B5EF4-FFF2-40B4-BE49-F238E27FC236}">
                <a16:creationId xmlns:a16="http://schemas.microsoft.com/office/drawing/2014/main" id="{FD441B5C-6A8C-527A-F18D-D5AFCAEE5A7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F1A74C1-FCD9-4157-AC85-02635B54D6BC}" type="slidenum">
              <a:rPr lang="en-US" smtClean="0">
                <a:solidFill>
                  <a:schemeClr val="tx1">
                    <a:tint val="75000"/>
                  </a:schemeClr>
                </a:solidFill>
              </a:rPr>
              <a:pPr>
                <a:spcAft>
                  <a:spcPts val="600"/>
                </a:spcAft>
              </a:pPr>
              <a:t>12</a:t>
            </a:fld>
            <a:endParaRPr lang="en-US">
              <a:solidFill>
                <a:schemeClr val="tx1">
                  <a:tint val="75000"/>
                </a:schemeClr>
              </a:solidFill>
            </a:endParaRPr>
          </a:p>
        </p:txBody>
      </p:sp>
      <p:pic>
        <p:nvPicPr>
          <p:cNvPr id="6" name="Picture 5">
            <a:extLst>
              <a:ext uri="{FF2B5EF4-FFF2-40B4-BE49-F238E27FC236}">
                <a16:creationId xmlns:a16="http://schemas.microsoft.com/office/drawing/2014/main" id="{229E2C1C-923B-49BA-D400-7D3F6E2AE297}"/>
              </a:ext>
            </a:extLst>
          </p:cNvPr>
          <p:cNvPicPr>
            <a:picLocks noChangeAspect="1"/>
          </p:cNvPicPr>
          <p:nvPr/>
        </p:nvPicPr>
        <p:blipFill>
          <a:blip r:embed="rId2"/>
          <a:stretch>
            <a:fillRect/>
          </a:stretch>
        </p:blipFill>
        <p:spPr>
          <a:xfrm>
            <a:off x="5066755" y="564648"/>
            <a:ext cx="6287045" cy="5791702"/>
          </a:xfrm>
          <a:prstGeom prst="rect">
            <a:avLst/>
          </a:prstGeom>
        </p:spPr>
      </p:pic>
    </p:spTree>
    <p:extLst>
      <p:ext uri="{BB962C8B-B14F-4D97-AF65-F5344CB8AC3E}">
        <p14:creationId xmlns:p14="http://schemas.microsoft.com/office/powerpoint/2010/main" val="2221365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32DF175-2DD8-4694-B4BB-045DCFCE73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58612"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604"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3073"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A0796EB-1A43-674F-2AC3-4489F5CB315B}"/>
              </a:ext>
            </a:extLst>
          </p:cNvPr>
          <p:cNvPicPr>
            <a:picLocks noChangeAspect="1"/>
          </p:cNvPicPr>
          <p:nvPr/>
        </p:nvPicPr>
        <p:blipFill>
          <a:blip r:embed="rId2"/>
          <a:stretch>
            <a:fillRect/>
          </a:stretch>
        </p:blipFill>
        <p:spPr>
          <a:xfrm>
            <a:off x="5208853" y="1761431"/>
            <a:ext cx="6513168" cy="3240300"/>
          </a:xfrm>
          <a:prstGeom prst="rect">
            <a:avLst/>
          </a:prstGeom>
        </p:spPr>
      </p:pic>
      <p:sp>
        <p:nvSpPr>
          <p:cNvPr id="13" name="TextBox 12">
            <a:extLst>
              <a:ext uri="{FF2B5EF4-FFF2-40B4-BE49-F238E27FC236}">
                <a16:creationId xmlns:a16="http://schemas.microsoft.com/office/drawing/2014/main" id="{8718901C-DCF4-1035-DF8D-94A722BF287D}"/>
              </a:ext>
            </a:extLst>
          </p:cNvPr>
          <p:cNvSpPr txBox="1"/>
          <p:nvPr/>
        </p:nvSpPr>
        <p:spPr>
          <a:xfrm>
            <a:off x="280924" y="2106593"/>
            <a:ext cx="4637922" cy="254997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latin typeface="+mj-lt"/>
              </a:rPr>
              <a:t>The profitability map highlights key markets based on their performance.</a:t>
            </a:r>
          </a:p>
          <a:p>
            <a:pPr marL="285750" indent="-228600">
              <a:lnSpc>
                <a:spcPct val="90000"/>
              </a:lnSpc>
              <a:spcAft>
                <a:spcPts val="600"/>
              </a:spcAft>
              <a:buFont typeface="Arial" panose="020B0604020202020204" pitchFamily="34" charset="0"/>
              <a:buChar char="•"/>
            </a:pPr>
            <a:r>
              <a:rPr lang="en-US" sz="2000" dirty="0">
                <a:latin typeface="+mj-lt"/>
              </a:rPr>
              <a:t>The United States leads significantly, contributing 20% to total profits, marked by the deepest green on the map.</a:t>
            </a:r>
          </a:p>
          <a:p>
            <a:pPr marL="285750" indent="-228600">
              <a:lnSpc>
                <a:spcPct val="90000"/>
              </a:lnSpc>
              <a:spcAft>
                <a:spcPts val="600"/>
              </a:spcAft>
              <a:buFont typeface="Arial" panose="020B0604020202020204" pitchFamily="34" charset="0"/>
              <a:buChar char="•"/>
            </a:pPr>
            <a:r>
              <a:rPr lang="en-US" sz="2000" dirty="0">
                <a:latin typeface="+mj-lt"/>
              </a:rPr>
              <a:t>Other countries show varied results, with some regions reflecting lower profitability.</a:t>
            </a:r>
          </a:p>
          <a:p>
            <a:pPr marL="285750" indent="-228600">
              <a:lnSpc>
                <a:spcPct val="90000"/>
              </a:lnSpc>
              <a:spcAft>
                <a:spcPts val="600"/>
              </a:spcAft>
              <a:buFont typeface="Arial" panose="020B0604020202020204" pitchFamily="34" charset="0"/>
              <a:buChar char="•"/>
            </a:pPr>
            <a:endParaRPr lang="en-US" sz="2000" dirty="0">
              <a:latin typeface="+mj-lt"/>
            </a:endParaRPr>
          </a:p>
          <a:p>
            <a:pPr>
              <a:lnSpc>
                <a:spcPct val="90000"/>
              </a:lnSpc>
              <a:spcAft>
                <a:spcPts val="600"/>
              </a:spcAft>
            </a:pPr>
            <a:endParaRPr lang="en-US" sz="2000" dirty="0">
              <a:latin typeface="+mj-lt"/>
            </a:endParaRPr>
          </a:p>
        </p:txBody>
      </p:sp>
      <p:sp>
        <p:nvSpPr>
          <p:cNvPr id="2" name="Slide Number Placeholder 1">
            <a:extLst>
              <a:ext uri="{FF2B5EF4-FFF2-40B4-BE49-F238E27FC236}">
                <a16:creationId xmlns:a16="http://schemas.microsoft.com/office/drawing/2014/main" id="{E4C0DE9A-D712-6524-A386-08760080C34D}"/>
              </a:ext>
            </a:extLst>
          </p:cNvPr>
          <p:cNvSpPr>
            <a:spLocks noGrp="1"/>
          </p:cNvSpPr>
          <p:nvPr>
            <p:ph type="sldNum" sz="quarter" idx="12"/>
          </p:nvPr>
        </p:nvSpPr>
        <p:spPr>
          <a:xfrm>
            <a:off x="9856379" y="6356350"/>
            <a:ext cx="1658681" cy="365125"/>
          </a:xfrm>
        </p:spPr>
        <p:txBody>
          <a:bodyPr vert="horz" lIns="91440" tIns="45720" rIns="91440" bIns="45720" rtlCol="0" anchor="ctr">
            <a:normAutofit/>
          </a:bodyPr>
          <a:lstStyle/>
          <a:p>
            <a:pPr>
              <a:spcAft>
                <a:spcPts val="600"/>
              </a:spcAft>
            </a:pPr>
            <a:fld id="{2F1A74C1-FCD9-4157-AC85-02635B54D6BC}" type="slidenum">
              <a:rPr lang="en-US">
                <a:solidFill>
                  <a:schemeClr val="tx1">
                    <a:lumMod val="50000"/>
                    <a:lumOff val="50000"/>
                  </a:schemeClr>
                </a:solidFill>
              </a:rPr>
              <a:pPr>
                <a:spcAft>
                  <a:spcPts val="600"/>
                </a:spcAft>
              </a:pPr>
              <a:t>13</a:t>
            </a:fld>
            <a:endParaRPr lang="en-US">
              <a:solidFill>
                <a:schemeClr val="tx1">
                  <a:lumMod val="50000"/>
                  <a:lumOff val="50000"/>
                </a:schemeClr>
              </a:solidFill>
            </a:endParaRPr>
          </a:p>
        </p:txBody>
      </p:sp>
    </p:spTree>
    <p:extLst>
      <p:ext uri="{BB962C8B-B14F-4D97-AF65-F5344CB8AC3E}">
        <p14:creationId xmlns:p14="http://schemas.microsoft.com/office/powerpoint/2010/main" val="3968892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7EF6CE3-6901-6A3C-AA57-D34DA6F11380}"/>
              </a:ext>
            </a:extLst>
          </p:cNvPr>
          <p:cNvPicPr>
            <a:picLocks noChangeAspect="1"/>
          </p:cNvPicPr>
          <p:nvPr/>
        </p:nvPicPr>
        <p:blipFill>
          <a:blip r:embed="rId2"/>
          <a:stretch>
            <a:fillRect/>
          </a:stretch>
        </p:blipFill>
        <p:spPr>
          <a:xfrm>
            <a:off x="166578" y="1279208"/>
            <a:ext cx="6898566" cy="4082578"/>
          </a:xfrm>
          <a:prstGeom prst="rect">
            <a:avLst/>
          </a:prstGeom>
        </p:spPr>
      </p:pic>
      <p:sp>
        <p:nvSpPr>
          <p:cNvPr id="41"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5C617F-92F4-9F6A-7E84-C42086767EEE}"/>
              </a:ext>
            </a:extLst>
          </p:cNvPr>
          <p:cNvSpPr txBox="1"/>
          <p:nvPr/>
        </p:nvSpPr>
        <p:spPr>
          <a:xfrm>
            <a:off x="6739127" y="2664886"/>
            <a:ext cx="5286295" cy="2473191"/>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2200" dirty="0">
                <a:latin typeface="+mj-lt"/>
              </a:rPr>
              <a:t>In this analysis, we identify the profit distribution across different states in the United States.</a:t>
            </a:r>
          </a:p>
          <a:p>
            <a:pPr>
              <a:lnSpc>
                <a:spcPct val="90000"/>
              </a:lnSpc>
              <a:spcAft>
                <a:spcPts val="600"/>
              </a:spcAft>
            </a:pPr>
            <a:r>
              <a:rPr lang="en-US" sz="2200" dirty="0">
                <a:latin typeface="+mj-lt"/>
              </a:rPr>
              <a:t>For example:</a:t>
            </a:r>
          </a:p>
          <a:p>
            <a:pPr indent="-228600">
              <a:lnSpc>
                <a:spcPct val="90000"/>
              </a:lnSpc>
              <a:spcAft>
                <a:spcPts val="600"/>
              </a:spcAft>
              <a:buFont typeface="Arial" panose="020B0604020202020204" pitchFamily="34" charset="0"/>
              <a:buChar char="•"/>
            </a:pPr>
            <a:r>
              <a:rPr lang="en-US" sz="2200" b="1" dirty="0">
                <a:latin typeface="+mj-lt"/>
              </a:rPr>
              <a:t>California</a:t>
            </a:r>
            <a:r>
              <a:rPr lang="en-US" sz="2200" dirty="0">
                <a:latin typeface="+mj-lt"/>
              </a:rPr>
              <a:t> has the highest profit, with a value of </a:t>
            </a:r>
            <a:r>
              <a:rPr lang="en-US" sz="2200" b="1" dirty="0">
                <a:latin typeface="+mj-lt"/>
              </a:rPr>
              <a:t>$76.4K</a:t>
            </a:r>
            <a:r>
              <a:rPr lang="en-US" sz="2200" dirty="0">
                <a:latin typeface="+mj-lt"/>
              </a:rPr>
              <a:t>.</a:t>
            </a:r>
          </a:p>
          <a:p>
            <a:pPr indent="-228600">
              <a:lnSpc>
                <a:spcPct val="90000"/>
              </a:lnSpc>
              <a:spcAft>
                <a:spcPts val="600"/>
              </a:spcAft>
              <a:buFont typeface="Arial" panose="020B0604020202020204" pitchFamily="34" charset="0"/>
              <a:buChar char="•"/>
            </a:pPr>
            <a:r>
              <a:rPr lang="en-US" sz="2200" b="1" dirty="0">
                <a:latin typeface="+mj-lt"/>
              </a:rPr>
              <a:t>New York</a:t>
            </a:r>
            <a:r>
              <a:rPr lang="en-US" sz="2200" dirty="0">
                <a:latin typeface="+mj-lt"/>
              </a:rPr>
              <a:t> follows closely with </a:t>
            </a:r>
            <a:r>
              <a:rPr lang="en-US" sz="2200" b="1" dirty="0">
                <a:latin typeface="+mj-lt"/>
              </a:rPr>
              <a:t>$74.0K</a:t>
            </a:r>
            <a:r>
              <a:rPr lang="en-US" sz="2200" dirty="0">
                <a:latin typeface="+mj-lt"/>
              </a:rPr>
              <a:t> profit.</a:t>
            </a:r>
          </a:p>
          <a:p>
            <a:pPr indent="-228600">
              <a:lnSpc>
                <a:spcPct val="90000"/>
              </a:lnSpc>
              <a:spcAft>
                <a:spcPts val="600"/>
              </a:spcAft>
              <a:buFont typeface="Arial" panose="020B0604020202020204" pitchFamily="34" charset="0"/>
              <a:buChar char="•"/>
            </a:pPr>
            <a:r>
              <a:rPr lang="en-US" sz="2200" dirty="0">
                <a:latin typeface="+mj-lt"/>
              </a:rPr>
              <a:t>Meanwhile, </a:t>
            </a:r>
            <a:r>
              <a:rPr lang="en-US" sz="2200" b="1" dirty="0">
                <a:latin typeface="+mj-lt"/>
              </a:rPr>
              <a:t>Texas</a:t>
            </a:r>
            <a:r>
              <a:rPr lang="en-US" sz="2200" dirty="0">
                <a:latin typeface="+mj-lt"/>
              </a:rPr>
              <a:t> shows the largest loss, with </a:t>
            </a:r>
            <a:r>
              <a:rPr lang="en-US" sz="2200" b="1" dirty="0">
                <a:latin typeface="+mj-lt"/>
              </a:rPr>
              <a:t>-$25.7K</a:t>
            </a:r>
            <a:r>
              <a:rPr lang="en-US" sz="2200" dirty="0">
                <a:latin typeface="+mj-lt"/>
              </a:rPr>
              <a:t>.</a:t>
            </a:r>
          </a:p>
        </p:txBody>
      </p:sp>
      <p:sp>
        <p:nvSpPr>
          <p:cNvPr id="2" name="Slide Number Placeholder 1">
            <a:extLst>
              <a:ext uri="{FF2B5EF4-FFF2-40B4-BE49-F238E27FC236}">
                <a16:creationId xmlns:a16="http://schemas.microsoft.com/office/drawing/2014/main" id="{D312A2A9-D00B-A86C-AC38-CDBE099D4C2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F1A74C1-FCD9-4157-AC85-02635B54D6BC}" type="slidenum">
              <a:rPr lang="en-US" smtClean="0">
                <a:solidFill>
                  <a:schemeClr val="tx1">
                    <a:tint val="75000"/>
                  </a:schemeClr>
                </a:solidFill>
              </a:rPr>
              <a:pPr>
                <a:spcAft>
                  <a:spcPts val="600"/>
                </a:spcAft>
              </a:pPr>
              <a:t>14</a:t>
            </a:fld>
            <a:endParaRPr lang="en-US">
              <a:solidFill>
                <a:schemeClr val="tx1">
                  <a:tint val="75000"/>
                </a:schemeClr>
              </a:solidFill>
            </a:endParaRPr>
          </a:p>
        </p:txBody>
      </p:sp>
    </p:spTree>
    <p:extLst>
      <p:ext uri="{BB962C8B-B14F-4D97-AF65-F5344CB8AC3E}">
        <p14:creationId xmlns:p14="http://schemas.microsoft.com/office/powerpoint/2010/main" val="3908198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7B60CD-9618-FF9A-FFDE-16A2F0B91630}"/>
              </a:ext>
            </a:extLst>
          </p:cNvPr>
          <p:cNvSpPr>
            <a:spLocks noGrp="1"/>
          </p:cNvSpPr>
          <p:nvPr>
            <p:ph type="sldNum" sz="quarter" idx="12"/>
          </p:nvPr>
        </p:nvSpPr>
        <p:spPr/>
        <p:txBody>
          <a:bodyPr/>
          <a:lstStyle/>
          <a:p>
            <a:fld id="{2F1A74C1-FCD9-4157-AC85-02635B54D6BC}" type="slidenum">
              <a:rPr lang="en-US" smtClean="0"/>
              <a:t>15</a:t>
            </a:fld>
            <a:endParaRPr lang="en-US"/>
          </a:p>
        </p:txBody>
      </p:sp>
      <p:pic>
        <p:nvPicPr>
          <p:cNvPr id="4" name="Picture 3">
            <a:extLst>
              <a:ext uri="{FF2B5EF4-FFF2-40B4-BE49-F238E27FC236}">
                <a16:creationId xmlns:a16="http://schemas.microsoft.com/office/drawing/2014/main" id="{E9EF69A3-CF13-966F-8ABC-4B9C6EA15A66}"/>
              </a:ext>
            </a:extLst>
          </p:cNvPr>
          <p:cNvPicPr>
            <a:picLocks noChangeAspect="1"/>
          </p:cNvPicPr>
          <p:nvPr/>
        </p:nvPicPr>
        <p:blipFill>
          <a:blip r:embed="rId2"/>
          <a:stretch>
            <a:fillRect/>
          </a:stretch>
        </p:blipFill>
        <p:spPr>
          <a:xfrm>
            <a:off x="257002" y="114012"/>
            <a:ext cx="5204911" cy="6629975"/>
          </a:xfrm>
          <a:prstGeom prst="rect">
            <a:avLst/>
          </a:prstGeom>
        </p:spPr>
      </p:pic>
      <p:sp>
        <p:nvSpPr>
          <p:cNvPr id="6" name="TextBox 5">
            <a:extLst>
              <a:ext uri="{FF2B5EF4-FFF2-40B4-BE49-F238E27FC236}">
                <a16:creationId xmlns:a16="http://schemas.microsoft.com/office/drawing/2014/main" id="{E706A6C8-8719-38AA-70D8-4FBBBD091D29}"/>
              </a:ext>
            </a:extLst>
          </p:cNvPr>
          <p:cNvSpPr txBox="1"/>
          <p:nvPr/>
        </p:nvSpPr>
        <p:spPr>
          <a:xfrm>
            <a:off x="5968180" y="2415141"/>
            <a:ext cx="5702709" cy="1477328"/>
          </a:xfrm>
          <a:prstGeom prst="rect">
            <a:avLst/>
          </a:prstGeom>
          <a:noFill/>
        </p:spPr>
        <p:txBody>
          <a:bodyPr wrap="square">
            <a:spAutoFit/>
          </a:bodyPr>
          <a:lstStyle/>
          <a:p>
            <a:r>
              <a:rPr lang="en-US" b="0" i="0" dirty="0">
                <a:effectLst/>
              </a:rPr>
              <a:t>Lagos and Istanbul experienced the highest losses, with profits of -$25,923 and -$19,961 respectively. The chart highlights that several cities worldwide faced significant negative profits, with all listed cities incurring losses above $5,000.</a:t>
            </a:r>
            <a:endParaRPr lang="en-US" dirty="0"/>
          </a:p>
        </p:txBody>
      </p:sp>
    </p:spTree>
    <p:extLst>
      <p:ext uri="{BB962C8B-B14F-4D97-AF65-F5344CB8AC3E}">
        <p14:creationId xmlns:p14="http://schemas.microsoft.com/office/powerpoint/2010/main" val="3774995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8C3A7-90DD-D36A-E81C-A1356785D068}"/>
              </a:ext>
            </a:extLst>
          </p:cNvPr>
          <p:cNvSpPr>
            <a:spLocks noGrp="1"/>
          </p:cNvSpPr>
          <p:nvPr>
            <p:ph type="sldNum" sz="quarter" idx="12"/>
          </p:nvPr>
        </p:nvSpPr>
        <p:spPr/>
        <p:txBody>
          <a:bodyPr/>
          <a:lstStyle/>
          <a:p>
            <a:fld id="{2F1A74C1-FCD9-4157-AC85-02635B54D6BC}" type="slidenum">
              <a:rPr lang="en-US" smtClean="0"/>
              <a:t>16</a:t>
            </a:fld>
            <a:endParaRPr lang="en-US"/>
          </a:p>
        </p:txBody>
      </p:sp>
      <p:pic>
        <p:nvPicPr>
          <p:cNvPr id="10" name="Picture 9">
            <a:extLst>
              <a:ext uri="{FF2B5EF4-FFF2-40B4-BE49-F238E27FC236}">
                <a16:creationId xmlns:a16="http://schemas.microsoft.com/office/drawing/2014/main" id="{20159E0A-500D-651C-36E2-AC7604848570}"/>
              </a:ext>
            </a:extLst>
          </p:cNvPr>
          <p:cNvPicPr>
            <a:picLocks noChangeAspect="1"/>
          </p:cNvPicPr>
          <p:nvPr/>
        </p:nvPicPr>
        <p:blipFill>
          <a:blip r:embed="rId2"/>
          <a:stretch>
            <a:fillRect/>
          </a:stretch>
        </p:blipFill>
        <p:spPr>
          <a:xfrm>
            <a:off x="153722" y="943037"/>
            <a:ext cx="11884555" cy="3530639"/>
          </a:xfrm>
          <a:prstGeom prst="rect">
            <a:avLst/>
          </a:prstGeom>
        </p:spPr>
      </p:pic>
      <p:sp>
        <p:nvSpPr>
          <p:cNvPr id="14" name="TextBox 13">
            <a:extLst>
              <a:ext uri="{FF2B5EF4-FFF2-40B4-BE49-F238E27FC236}">
                <a16:creationId xmlns:a16="http://schemas.microsoft.com/office/drawing/2014/main" id="{AFBFFC76-2092-1FBA-FB01-1C65F125C0E9}"/>
              </a:ext>
            </a:extLst>
          </p:cNvPr>
          <p:cNvSpPr txBox="1"/>
          <p:nvPr/>
        </p:nvSpPr>
        <p:spPr>
          <a:xfrm>
            <a:off x="1209367" y="4861015"/>
            <a:ext cx="10668000" cy="369332"/>
          </a:xfrm>
          <a:prstGeom prst="rect">
            <a:avLst/>
          </a:prstGeom>
          <a:noFill/>
        </p:spPr>
        <p:txBody>
          <a:bodyPr wrap="square">
            <a:spAutoFit/>
          </a:bodyPr>
          <a:lstStyle/>
          <a:p>
            <a:r>
              <a:rPr lang="en-US" b="0" i="0" dirty="0">
                <a:effectLst/>
              </a:rPr>
              <a:t>New York City and Los Angeles have the highest number of customers, with 915 and 747 respectively</a:t>
            </a:r>
            <a:endParaRPr lang="en-US" dirty="0"/>
          </a:p>
        </p:txBody>
      </p:sp>
    </p:spTree>
    <p:extLst>
      <p:ext uri="{BB962C8B-B14F-4D97-AF65-F5344CB8AC3E}">
        <p14:creationId xmlns:p14="http://schemas.microsoft.com/office/powerpoint/2010/main" val="3688098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1E46B5-EE08-180E-47A3-8499C7B0401B}"/>
              </a:ext>
            </a:extLst>
          </p:cNvPr>
          <p:cNvSpPr>
            <a:spLocks noGrp="1"/>
          </p:cNvSpPr>
          <p:nvPr>
            <p:ph type="sldNum" sz="quarter" idx="12"/>
          </p:nvPr>
        </p:nvSpPr>
        <p:spPr/>
        <p:txBody>
          <a:bodyPr/>
          <a:lstStyle/>
          <a:p>
            <a:fld id="{2F1A74C1-FCD9-4157-AC85-02635B54D6BC}" type="slidenum">
              <a:rPr lang="en-US" smtClean="0"/>
              <a:t>17</a:t>
            </a:fld>
            <a:endParaRPr lang="en-US"/>
          </a:p>
        </p:txBody>
      </p:sp>
      <p:sp>
        <p:nvSpPr>
          <p:cNvPr id="4" name="TextBox 3">
            <a:extLst>
              <a:ext uri="{FF2B5EF4-FFF2-40B4-BE49-F238E27FC236}">
                <a16:creationId xmlns:a16="http://schemas.microsoft.com/office/drawing/2014/main" id="{B2A654D6-78FA-36E1-ACD5-865B7C270BCF}"/>
              </a:ext>
            </a:extLst>
          </p:cNvPr>
          <p:cNvSpPr txBox="1"/>
          <p:nvPr/>
        </p:nvSpPr>
        <p:spPr>
          <a:xfrm>
            <a:off x="968476" y="5941497"/>
            <a:ext cx="10255045" cy="646331"/>
          </a:xfrm>
          <a:prstGeom prst="rect">
            <a:avLst/>
          </a:prstGeom>
          <a:noFill/>
        </p:spPr>
        <p:txBody>
          <a:bodyPr wrap="square">
            <a:spAutoFit/>
          </a:bodyPr>
          <a:lstStyle/>
          <a:p>
            <a:r>
              <a:rPr lang="en-US" b="0" i="0" dirty="0">
                <a:effectLst/>
              </a:rPr>
              <a:t>Most customers place small orders, as the majority order just 1 or 2 items, with order frequency sharply decreasing for higher quantities.</a:t>
            </a:r>
            <a:endParaRPr lang="en-US" dirty="0"/>
          </a:p>
        </p:txBody>
      </p:sp>
      <p:pic>
        <p:nvPicPr>
          <p:cNvPr id="5" name="Picture 4">
            <a:extLst>
              <a:ext uri="{FF2B5EF4-FFF2-40B4-BE49-F238E27FC236}">
                <a16:creationId xmlns:a16="http://schemas.microsoft.com/office/drawing/2014/main" id="{15980D9F-FA87-0076-CCEF-8FE7CBE929B5}"/>
              </a:ext>
            </a:extLst>
          </p:cNvPr>
          <p:cNvPicPr>
            <a:picLocks noChangeAspect="1"/>
          </p:cNvPicPr>
          <p:nvPr/>
        </p:nvPicPr>
        <p:blipFill>
          <a:blip r:embed="rId2"/>
          <a:stretch>
            <a:fillRect/>
          </a:stretch>
        </p:blipFill>
        <p:spPr>
          <a:xfrm>
            <a:off x="1401671" y="136525"/>
            <a:ext cx="9388654" cy="5799323"/>
          </a:xfrm>
          <a:prstGeom prst="rect">
            <a:avLst/>
          </a:prstGeom>
        </p:spPr>
      </p:pic>
    </p:spTree>
    <p:extLst>
      <p:ext uri="{BB962C8B-B14F-4D97-AF65-F5344CB8AC3E}">
        <p14:creationId xmlns:p14="http://schemas.microsoft.com/office/powerpoint/2010/main" val="1549156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A60D70F-5B2A-20FC-1382-3FD00CC3E75B}"/>
              </a:ext>
            </a:extLst>
          </p:cNvPr>
          <p:cNvSpPr txBox="1"/>
          <p:nvPr/>
        </p:nvSpPr>
        <p:spPr>
          <a:xfrm>
            <a:off x="497879" y="2927788"/>
            <a:ext cx="3973638" cy="1947471"/>
          </a:xfrm>
          <a:prstGeom prst="rect">
            <a:avLst/>
          </a:prstGeom>
        </p:spPr>
        <p:txBody>
          <a:bodyPr vert="horz" lIns="91440" tIns="45720" rIns="91440" bIns="45720" rtlCol="0" anchor="t">
            <a:normAutofit fontScale="92500"/>
          </a:bodyPr>
          <a:lstStyle/>
          <a:p>
            <a:pPr>
              <a:lnSpc>
                <a:spcPct val="90000"/>
              </a:lnSpc>
              <a:spcAft>
                <a:spcPts val="600"/>
              </a:spcAft>
            </a:pPr>
            <a:r>
              <a:rPr lang="en-US" sz="2000" dirty="0"/>
              <a:t>Top customers like Tamara Chand and Raymond Buch consistently bring in high profits with 28 and 25 orders each. Building stronger relationships with these loyal, high-value customers could further boost revenue and retention.</a:t>
            </a:r>
          </a:p>
        </p:txBody>
      </p:sp>
      <p:sp>
        <p:nvSpPr>
          <p:cNvPr id="2" name="Slide Number Placeholder 1">
            <a:extLst>
              <a:ext uri="{FF2B5EF4-FFF2-40B4-BE49-F238E27FC236}">
                <a16:creationId xmlns:a16="http://schemas.microsoft.com/office/drawing/2014/main" id="{00F50227-3EA9-260A-D4E7-38CDD26864B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F1A74C1-FCD9-4157-AC85-02635B54D6BC}" type="slidenum">
              <a:rPr lang="en-US" smtClean="0">
                <a:solidFill>
                  <a:schemeClr val="tx1">
                    <a:tint val="75000"/>
                  </a:schemeClr>
                </a:solidFill>
              </a:rPr>
              <a:pPr>
                <a:spcAft>
                  <a:spcPts val="600"/>
                </a:spcAft>
              </a:pPr>
              <a:t>18</a:t>
            </a:fld>
            <a:endParaRPr lang="en-US">
              <a:solidFill>
                <a:schemeClr val="tx1">
                  <a:tint val="75000"/>
                </a:schemeClr>
              </a:solidFill>
            </a:endParaRPr>
          </a:p>
        </p:txBody>
      </p:sp>
      <p:pic>
        <p:nvPicPr>
          <p:cNvPr id="8" name="Picture 7">
            <a:extLst>
              <a:ext uri="{FF2B5EF4-FFF2-40B4-BE49-F238E27FC236}">
                <a16:creationId xmlns:a16="http://schemas.microsoft.com/office/drawing/2014/main" id="{5BFCDD67-B6BF-66BA-14FF-6B1EA82F58D0}"/>
              </a:ext>
            </a:extLst>
          </p:cNvPr>
          <p:cNvPicPr>
            <a:picLocks noChangeAspect="1"/>
          </p:cNvPicPr>
          <p:nvPr/>
        </p:nvPicPr>
        <p:blipFill>
          <a:blip r:embed="rId2"/>
          <a:srcRect l="26951" t="17823" r="47005" b="36091"/>
          <a:stretch/>
        </p:blipFill>
        <p:spPr>
          <a:xfrm>
            <a:off x="5573483" y="826831"/>
            <a:ext cx="5228494" cy="5204338"/>
          </a:xfrm>
          <a:prstGeom prst="rect">
            <a:avLst/>
          </a:prstGeom>
        </p:spPr>
      </p:pic>
    </p:spTree>
    <p:extLst>
      <p:ext uri="{BB962C8B-B14F-4D97-AF65-F5344CB8AC3E}">
        <p14:creationId xmlns:p14="http://schemas.microsoft.com/office/powerpoint/2010/main" val="427227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29D5B0-7ED7-183E-96A1-38E7525ED118}"/>
              </a:ext>
            </a:extLst>
          </p:cNvPr>
          <p:cNvSpPr>
            <a:spLocks noGrp="1"/>
          </p:cNvSpPr>
          <p:nvPr>
            <p:ph type="title"/>
          </p:nvPr>
        </p:nvSpPr>
        <p:spPr>
          <a:xfrm>
            <a:off x="1731296" y="1311973"/>
            <a:ext cx="4978399" cy="1123709"/>
          </a:xfrm>
        </p:spPr>
        <p:txBody>
          <a:bodyPr vert="horz" lIns="91440" tIns="45720" rIns="91440" bIns="45720" rtlCol="0" anchor="b">
            <a:normAutofit/>
          </a:bodyPr>
          <a:lstStyle/>
          <a:p>
            <a:r>
              <a:rPr lang="en-US" sz="5200" kern="1200" dirty="0">
                <a:solidFill>
                  <a:schemeClr val="tx1"/>
                </a:solidFill>
                <a:latin typeface="+mj-lt"/>
                <a:ea typeface="+mj-ea"/>
                <a:cs typeface="+mj-cs"/>
              </a:rPr>
              <a:t>Conclusion</a:t>
            </a:r>
          </a:p>
        </p:txBody>
      </p:sp>
      <p:sp>
        <p:nvSpPr>
          <p:cNvPr id="3" name="Text Placeholder 2">
            <a:extLst>
              <a:ext uri="{FF2B5EF4-FFF2-40B4-BE49-F238E27FC236}">
                <a16:creationId xmlns:a16="http://schemas.microsoft.com/office/drawing/2014/main" id="{6A2DAE12-3305-4343-6A76-32C4DBC03DC4}"/>
              </a:ext>
            </a:extLst>
          </p:cNvPr>
          <p:cNvSpPr>
            <a:spLocks noGrp="1"/>
          </p:cNvSpPr>
          <p:nvPr>
            <p:ph type="body" idx="1"/>
          </p:nvPr>
        </p:nvSpPr>
        <p:spPr>
          <a:xfrm>
            <a:off x="605787" y="2793886"/>
            <a:ext cx="5832234" cy="2058657"/>
          </a:xfrm>
        </p:spPr>
        <p:txBody>
          <a:bodyPr vert="horz" lIns="91440" tIns="45720" rIns="91440" bIns="45720" rtlCol="0">
            <a:normAutofit/>
          </a:bodyPr>
          <a:lstStyle/>
          <a:p>
            <a:r>
              <a:rPr lang="en-US" sz="2000" b="0" i="0" kern="1200" dirty="0">
                <a:solidFill>
                  <a:schemeClr val="tx1"/>
                </a:solidFill>
                <a:effectLst/>
                <a:latin typeface="+mn-lt"/>
                <a:ea typeface="+mn-ea"/>
                <a:cs typeface="+mn-cs"/>
              </a:rPr>
              <a:t>In conclusion, our analysis of the Global Superstore Dataset revealed valuable insights into sales and profit trends across different categories and regions. Understanding these patterns can help businesses make informed decisions to drive growth. Thank you.</a:t>
            </a:r>
            <a:endParaRPr lang="en-US" sz="2000" kern="1200" dirty="0">
              <a:solidFill>
                <a:schemeClr val="tx1"/>
              </a:solidFill>
              <a:latin typeface="+mn-lt"/>
              <a:ea typeface="+mn-ea"/>
              <a:cs typeface="+mn-cs"/>
            </a:endParaRPr>
          </a:p>
        </p:txBody>
      </p:sp>
      <p:pic>
        <p:nvPicPr>
          <p:cNvPr id="30" name="Graphic 29" descr="Statistics">
            <a:extLst>
              <a:ext uri="{FF2B5EF4-FFF2-40B4-BE49-F238E27FC236}">
                <a16:creationId xmlns:a16="http://schemas.microsoft.com/office/drawing/2014/main" id="{1BA12032-9CF6-8D36-3F32-E5B8E05212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245" y="1278260"/>
            <a:ext cx="1289051" cy="1289051"/>
          </a:xfrm>
          <a:prstGeom prst="rect">
            <a:avLst/>
          </a:prstGeom>
        </p:spPr>
      </p:pic>
      <p:pic>
        <p:nvPicPr>
          <p:cNvPr id="32" name="Graphic 31" descr="Statistics">
            <a:extLst>
              <a:ext uri="{FF2B5EF4-FFF2-40B4-BE49-F238E27FC236}">
                <a16:creationId xmlns:a16="http://schemas.microsoft.com/office/drawing/2014/main" id="{95F4C7A9-FF79-422E-BD01-7345323ACE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
        <p:nvSpPr>
          <p:cNvPr id="4" name="Slide Number Placeholder 3">
            <a:extLst>
              <a:ext uri="{FF2B5EF4-FFF2-40B4-BE49-F238E27FC236}">
                <a16:creationId xmlns:a16="http://schemas.microsoft.com/office/drawing/2014/main" id="{F54FA5FC-099E-FF24-5D0A-D777752ACB4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F1A74C1-FCD9-4157-AC85-02635B54D6BC}" type="slidenum">
              <a:rPr lang="en-US" smtClean="0">
                <a:solidFill>
                  <a:schemeClr val="tx1">
                    <a:tint val="75000"/>
                  </a:schemeClr>
                </a:solidFill>
              </a:rPr>
              <a:pPr>
                <a:spcAft>
                  <a:spcPts val="600"/>
                </a:spcAft>
              </a:pPr>
              <a:t>19</a:t>
            </a:fld>
            <a:endParaRPr lang="en-US">
              <a:solidFill>
                <a:schemeClr val="tx1">
                  <a:tint val="75000"/>
                </a:schemeClr>
              </a:solidFill>
            </a:endParaRPr>
          </a:p>
        </p:txBody>
      </p:sp>
    </p:spTree>
    <p:extLst>
      <p:ext uri="{BB962C8B-B14F-4D97-AF65-F5344CB8AC3E}">
        <p14:creationId xmlns:p14="http://schemas.microsoft.com/office/powerpoint/2010/main" val="2079290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37940BB-FBC4-492E-BD92-3B7B914D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6C1F7-0A15-114C-103F-6D2042B045CB}"/>
              </a:ext>
            </a:extLst>
          </p:cNvPr>
          <p:cNvSpPr>
            <a:spLocks noGrp="1"/>
          </p:cNvSpPr>
          <p:nvPr>
            <p:ph type="ctrTitle"/>
          </p:nvPr>
        </p:nvSpPr>
        <p:spPr>
          <a:xfrm>
            <a:off x="4895775" y="1459457"/>
            <a:ext cx="5086425" cy="1095804"/>
          </a:xfrm>
        </p:spPr>
        <p:txBody>
          <a:bodyPr>
            <a:normAutofit/>
          </a:bodyPr>
          <a:lstStyle/>
          <a:p>
            <a:pPr algn="l"/>
            <a:r>
              <a:rPr lang="en-US" sz="6600" dirty="0"/>
              <a:t>Introduction</a:t>
            </a:r>
          </a:p>
        </p:txBody>
      </p:sp>
      <p:sp>
        <p:nvSpPr>
          <p:cNvPr id="3" name="Subtitle 2">
            <a:extLst>
              <a:ext uri="{FF2B5EF4-FFF2-40B4-BE49-F238E27FC236}">
                <a16:creationId xmlns:a16="http://schemas.microsoft.com/office/drawing/2014/main" id="{C5239613-024C-4963-2B5B-DD64124E4B34}"/>
              </a:ext>
            </a:extLst>
          </p:cNvPr>
          <p:cNvSpPr>
            <a:spLocks noGrp="1"/>
          </p:cNvSpPr>
          <p:nvPr>
            <p:ph type="subTitle" idx="1"/>
          </p:nvPr>
        </p:nvSpPr>
        <p:spPr>
          <a:xfrm>
            <a:off x="4853987" y="2703256"/>
            <a:ext cx="6707366" cy="1569486"/>
          </a:xfrm>
        </p:spPr>
        <p:txBody>
          <a:bodyPr>
            <a:noAutofit/>
          </a:bodyPr>
          <a:lstStyle/>
          <a:p>
            <a:pPr algn="l"/>
            <a:r>
              <a:rPr lang="en-US" sz="1800" dirty="0">
                <a:latin typeface="+mj-lt"/>
              </a:rPr>
              <a:t>Our team will analyze the Global Superstore Dataset to determine patterns of sales, profit, and customer trends by product category and region. The dataset we have chosen consists of </a:t>
            </a:r>
            <a:r>
              <a:rPr lang="en-US" sz="1800" b="1" dirty="0">
                <a:latin typeface="+mj-lt"/>
              </a:rPr>
              <a:t>51,290 rows and 24 columns. </a:t>
            </a:r>
            <a:r>
              <a:rPr lang="en-US" sz="1800" dirty="0">
                <a:latin typeface="+mj-lt"/>
              </a:rPr>
              <a:t>The dataset includes sales, profit, and customer data for a global superstore, covering multiple regions, product categories, and order details.</a:t>
            </a:r>
          </a:p>
        </p:txBody>
      </p:sp>
      <p:pic>
        <p:nvPicPr>
          <p:cNvPr id="19" name="Graphic 18" descr="Books">
            <a:extLst>
              <a:ext uri="{FF2B5EF4-FFF2-40B4-BE49-F238E27FC236}">
                <a16:creationId xmlns:a16="http://schemas.microsoft.com/office/drawing/2014/main" id="{13CD3662-5D02-CA61-2FC0-3B1CCA0C8E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0040" y="1226248"/>
            <a:ext cx="2668966" cy="2668966"/>
          </a:xfrm>
          <a:prstGeom prst="rect">
            <a:avLst/>
          </a:prstGeom>
        </p:spPr>
      </p:pic>
      <p:sp>
        <p:nvSpPr>
          <p:cNvPr id="3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987"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0390FD4-4A14-0A02-D5C3-D08DDFFB2947}"/>
              </a:ext>
            </a:extLst>
          </p:cNvPr>
          <p:cNvSpPr>
            <a:spLocks noGrp="1"/>
          </p:cNvSpPr>
          <p:nvPr>
            <p:ph type="sldNum" sz="quarter" idx="12"/>
          </p:nvPr>
        </p:nvSpPr>
        <p:spPr>
          <a:xfrm>
            <a:off x="8610600" y="6356350"/>
            <a:ext cx="2743200" cy="365125"/>
          </a:xfrm>
        </p:spPr>
        <p:txBody>
          <a:bodyPr>
            <a:normAutofit/>
          </a:bodyPr>
          <a:lstStyle/>
          <a:p>
            <a:pPr>
              <a:spcAft>
                <a:spcPts val="600"/>
              </a:spcAft>
            </a:pPr>
            <a:fld id="{2F1A74C1-FCD9-4157-AC85-02635B54D6BC}" type="slidenum">
              <a:rPr lang="en-US" smtClean="0"/>
              <a:pPr>
                <a:spcAft>
                  <a:spcPts val="600"/>
                </a:spcAft>
              </a:pPr>
              <a:t>2</a:t>
            </a:fld>
            <a:endParaRPr lang="en-US"/>
          </a:p>
        </p:txBody>
      </p:sp>
    </p:spTree>
    <p:extLst>
      <p:ext uri="{BB962C8B-B14F-4D97-AF65-F5344CB8AC3E}">
        <p14:creationId xmlns:p14="http://schemas.microsoft.com/office/powerpoint/2010/main" val="1094656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1F4E5977-D272-4E11-A03A-860268F2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3CE3386-CA59-42A7-AEDE-0B76443C8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 name="TextBox 2">
            <a:extLst>
              <a:ext uri="{FF2B5EF4-FFF2-40B4-BE49-F238E27FC236}">
                <a16:creationId xmlns:a16="http://schemas.microsoft.com/office/drawing/2014/main" id="{A67387BB-D141-4B9C-A8E1-21A1AEF41F85}"/>
              </a:ext>
            </a:extLst>
          </p:cNvPr>
          <p:cNvSpPr txBox="1"/>
          <p:nvPr/>
        </p:nvSpPr>
        <p:spPr>
          <a:xfrm>
            <a:off x="4598249" y="4440822"/>
            <a:ext cx="7345467" cy="1990802"/>
          </a:xfrm>
          <a:prstGeom prst="rect">
            <a:avLst/>
          </a:prstGeom>
        </p:spPr>
        <p:txBody>
          <a:bodyPr vert="horz" lIns="91440" tIns="45720" rIns="91440" bIns="45720" rtlCol="0" anchor="ctr">
            <a:normAutofit/>
          </a:bodyPr>
          <a:lstStyle/>
          <a:p>
            <a:pPr>
              <a:lnSpc>
                <a:spcPct val="90000"/>
              </a:lnSpc>
              <a:spcAft>
                <a:spcPts val="600"/>
              </a:spcAft>
            </a:pPr>
            <a:r>
              <a:rPr lang="en-US" dirty="0">
                <a:solidFill>
                  <a:schemeClr val="tx2"/>
                </a:solidFill>
              </a:rPr>
              <a:t>In this analysis, the sales distribution based on different markets by Category and Segment.</a:t>
            </a:r>
          </a:p>
          <a:p>
            <a:pPr>
              <a:lnSpc>
                <a:spcPct val="90000"/>
              </a:lnSpc>
              <a:spcAft>
                <a:spcPts val="600"/>
              </a:spcAft>
            </a:pPr>
            <a:r>
              <a:rPr lang="en-US" dirty="0">
                <a:solidFill>
                  <a:schemeClr val="tx2"/>
                </a:solidFill>
              </a:rPr>
              <a:t>For example:</a:t>
            </a:r>
          </a:p>
          <a:p>
            <a:pPr>
              <a:lnSpc>
                <a:spcPct val="90000"/>
              </a:lnSpc>
              <a:spcAft>
                <a:spcPts val="600"/>
              </a:spcAft>
            </a:pPr>
            <a:r>
              <a:rPr lang="en-US" dirty="0">
                <a:solidFill>
                  <a:schemeClr val="tx2"/>
                </a:solidFill>
              </a:rPr>
              <a:t>APAC led regional sales (28%), while Technology was the top category (38%). Consumer sales dominated segments (51%), driving total revenue to $12.64M.</a:t>
            </a:r>
          </a:p>
        </p:txBody>
      </p:sp>
      <p:sp>
        <p:nvSpPr>
          <p:cNvPr id="2" name="Slide Number Placeholder 1">
            <a:extLst>
              <a:ext uri="{FF2B5EF4-FFF2-40B4-BE49-F238E27FC236}">
                <a16:creationId xmlns:a16="http://schemas.microsoft.com/office/drawing/2014/main" id="{5E284F53-BF5C-0432-D94D-5DD2769DAC4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F1A74C1-FCD9-4157-AC85-02635B54D6BC}" type="slidenum">
              <a:rPr lang="en-US" smtClean="0">
                <a:solidFill>
                  <a:schemeClr val="tx1">
                    <a:tint val="75000"/>
                  </a:schemeClr>
                </a:solidFill>
              </a:rPr>
              <a:pPr>
                <a:spcAft>
                  <a:spcPts val="600"/>
                </a:spcAft>
              </a:pPr>
              <a:t>3</a:t>
            </a:fld>
            <a:endParaRPr lang="en-US">
              <a:solidFill>
                <a:schemeClr val="tx1">
                  <a:tint val="75000"/>
                </a:schemeClr>
              </a:solidFill>
            </a:endParaRPr>
          </a:p>
        </p:txBody>
      </p:sp>
      <p:grpSp>
        <p:nvGrpSpPr>
          <p:cNvPr id="90" name="Group 89">
            <a:extLst>
              <a:ext uri="{FF2B5EF4-FFF2-40B4-BE49-F238E27FC236}">
                <a16:creationId xmlns:a16="http://schemas.microsoft.com/office/drawing/2014/main" id="{586C32D2-94E1-4C20-9977-69D4D1F68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847360" y="4513360"/>
            <a:ext cx="2514948" cy="2174333"/>
            <a:chOff x="-305" y="-4155"/>
            <a:chExt cx="2514948" cy="2174333"/>
          </a:xfrm>
        </p:grpSpPr>
        <p:sp>
          <p:nvSpPr>
            <p:cNvPr id="91" name="Freeform: Shape 90">
              <a:extLst>
                <a:ext uri="{FF2B5EF4-FFF2-40B4-BE49-F238E27FC236}">
                  <a16:creationId xmlns:a16="http://schemas.microsoft.com/office/drawing/2014/main" id="{4EF1C65E-19AB-4AB5-AFAE-5BE4430B1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679DC337-4663-43ED-94FF-578FCC16A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92">
              <a:extLst>
                <a:ext uri="{FF2B5EF4-FFF2-40B4-BE49-F238E27FC236}">
                  <a16:creationId xmlns:a16="http://schemas.microsoft.com/office/drawing/2014/main" id="{49D6286C-2480-4CBF-8601-1AEE4541BB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94" name="Freeform: Shape 93">
              <a:extLst>
                <a:ext uri="{FF2B5EF4-FFF2-40B4-BE49-F238E27FC236}">
                  <a16:creationId xmlns:a16="http://schemas.microsoft.com/office/drawing/2014/main" id="{216D01AE-CAAB-4E02-BFFF-211B8032C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a:extLst>
              <a:ext uri="{FF2B5EF4-FFF2-40B4-BE49-F238E27FC236}">
                <a16:creationId xmlns:a16="http://schemas.microsoft.com/office/drawing/2014/main" id="{6931550C-7B18-92F2-1A67-304638C721B0}"/>
              </a:ext>
            </a:extLst>
          </p:cNvPr>
          <p:cNvPicPr>
            <a:picLocks noChangeAspect="1"/>
          </p:cNvPicPr>
          <p:nvPr/>
        </p:nvPicPr>
        <p:blipFill>
          <a:blip r:embed="rId2"/>
          <a:stretch>
            <a:fillRect/>
          </a:stretch>
        </p:blipFill>
        <p:spPr>
          <a:xfrm>
            <a:off x="83559" y="48136"/>
            <a:ext cx="6721422" cy="3177815"/>
          </a:xfrm>
          <a:prstGeom prst="rect">
            <a:avLst/>
          </a:prstGeom>
        </p:spPr>
      </p:pic>
      <p:pic>
        <p:nvPicPr>
          <p:cNvPr id="10" name="Picture 9">
            <a:extLst>
              <a:ext uri="{FF2B5EF4-FFF2-40B4-BE49-F238E27FC236}">
                <a16:creationId xmlns:a16="http://schemas.microsoft.com/office/drawing/2014/main" id="{ED4ED4B8-83CD-4FC3-8BA1-239C95D4D3C9}"/>
              </a:ext>
            </a:extLst>
          </p:cNvPr>
          <p:cNvPicPr>
            <a:picLocks noChangeAspect="1"/>
          </p:cNvPicPr>
          <p:nvPr/>
        </p:nvPicPr>
        <p:blipFill>
          <a:blip r:embed="rId3"/>
          <a:stretch>
            <a:fillRect/>
          </a:stretch>
        </p:blipFill>
        <p:spPr>
          <a:xfrm>
            <a:off x="7724207" y="110973"/>
            <a:ext cx="3901778" cy="3177815"/>
          </a:xfrm>
          <a:prstGeom prst="rect">
            <a:avLst/>
          </a:prstGeom>
        </p:spPr>
      </p:pic>
      <p:pic>
        <p:nvPicPr>
          <p:cNvPr id="12" name="Picture 11">
            <a:extLst>
              <a:ext uri="{FF2B5EF4-FFF2-40B4-BE49-F238E27FC236}">
                <a16:creationId xmlns:a16="http://schemas.microsoft.com/office/drawing/2014/main" id="{024BF095-045D-3EA8-AD35-BCEAA7E34A3D}"/>
              </a:ext>
            </a:extLst>
          </p:cNvPr>
          <p:cNvPicPr>
            <a:picLocks noChangeAspect="1"/>
          </p:cNvPicPr>
          <p:nvPr/>
        </p:nvPicPr>
        <p:blipFill>
          <a:blip r:embed="rId4"/>
          <a:stretch>
            <a:fillRect/>
          </a:stretch>
        </p:blipFill>
        <p:spPr>
          <a:xfrm>
            <a:off x="688545" y="3387116"/>
            <a:ext cx="3909399" cy="3177815"/>
          </a:xfrm>
          <a:prstGeom prst="rect">
            <a:avLst/>
          </a:prstGeom>
        </p:spPr>
      </p:pic>
      <p:pic>
        <p:nvPicPr>
          <p:cNvPr id="13" name="Picture 12">
            <a:extLst>
              <a:ext uri="{FF2B5EF4-FFF2-40B4-BE49-F238E27FC236}">
                <a16:creationId xmlns:a16="http://schemas.microsoft.com/office/drawing/2014/main" id="{DED05FDD-9BF1-4BF2-BB14-3BF84CCB68CC}"/>
              </a:ext>
            </a:extLst>
          </p:cNvPr>
          <p:cNvPicPr>
            <a:picLocks noChangeAspect="1"/>
          </p:cNvPicPr>
          <p:nvPr/>
        </p:nvPicPr>
        <p:blipFill>
          <a:blip r:embed="rId5"/>
          <a:srcRect t="42276"/>
          <a:stretch/>
        </p:blipFill>
        <p:spPr>
          <a:xfrm>
            <a:off x="5607371" y="3608158"/>
            <a:ext cx="4233672" cy="576580"/>
          </a:xfrm>
          <a:prstGeom prst="rect">
            <a:avLst/>
          </a:prstGeom>
        </p:spPr>
      </p:pic>
    </p:spTree>
    <p:extLst>
      <p:ext uri="{BB962C8B-B14F-4D97-AF65-F5344CB8AC3E}">
        <p14:creationId xmlns:p14="http://schemas.microsoft.com/office/powerpoint/2010/main" val="3659178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8AE0C8-15C0-8D67-0CED-7E8C3B197994}"/>
              </a:ext>
            </a:extLst>
          </p:cNvPr>
          <p:cNvSpPr>
            <a:spLocks noGrp="1"/>
          </p:cNvSpPr>
          <p:nvPr>
            <p:ph type="sldNum" sz="quarter" idx="12"/>
          </p:nvPr>
        </p:nvSpPr>
        <p:spPr/>
        <p:txBody>
          <a:bodyPr/>
          <a:lstStyle/>
          <a:p>
            <a:fld id="{2F1A74C1-FCD9-4157-AC85-02635B54D6BC}" type="slidenum">
              <a:rPr lang="en-US" smtClean="0"/>
              <a:t>4</a:t>
            </a:fld>
            <a:endParaRPr lang="en-US"/>
          </a:p>
        </p:txBody>
      </p:sp>
      <p:sp>
        <p:nvSpPr>
          <p:cNvPr id="14" name="TextBox 13">
            <a:extLst>
              <a:ext uri="{FF2B5EF4-FFF2-40B4-BE49-F238E27FC236}">
                <a16:creationId xmlns:a16="http://schemas.microsoft.com/office/drawing/2014/main" id="{0552B32A-58EF-8727-9A60-2470AFCA5291}"/>
              </a:ext>
            </a:extLst>
          </p:cNvPr>
          <p:cNvSpPr txBox="1"/>
          <p:nvPr/>
        </p:nvSpPr>
        <p:spPr>
          <a:xfrm>
            <a:off x="946219" y="5794647"/>
            <a:ext cx="10441858" cy="830997"/>
          </a:xfrm>
          <a:prstGeom prst="rect">
            <a:avLst/>
          </a:prstGeom>
          <a:noFill/>
        </p:spPr>
        <p:txBody>
          <a:bodyPr wrap="square">
            <a:spAutoFit/>
          </a:bodyPr>
          <a:lstStyle/>
          <a:p>
            <a:r>
              <a:rPr lang="en-US" sz="1600" b="0" i="0" dirty="0">
                <a:effectLst/>
              </a:rPr>
              <a:t>The chart compares sales performance across sub-categories in 2014, showing both current year (CY) and previous year (PY) sales. Most sub-categories experienced significant sales growth, with Appliances, Labels, and Bookcases showing the highest percentage increases.</a:t>
            </a:r>
            <a:endParaRPr lang="en-US" sz="1600" dirty="0"/>
          </a:p>
        </p:txBody>
      </p:sp>
      <p:pic>
        <p:nvPicPr>
          <p:cNvPr id="6" name="Picture 5">
            <a:extLst>
              <a:ext uri="{FF2B5EF4-FFF2-40B4-BE49-F238E27FC236}">
                <a16:creationId xmlns:a16="http://schemas.microsoft.com/office/drawing/2014/main" id="{272EC302-2C5E-7FF5-AC82-AAA1E597E08A}"/>
              </a:ext>
            </a:extLst>
          </p:cNvPr>
          <p:cNvPicPr>
            <a:picLocks noChangeAspect="1"/>
          </p:cNvPicPr>
          <p:nvPr/>
        </p:nvPicPr>
        <p:blipFill>
          <a:blip r:embed="rId2"/>
          <a:stretch>
            <a:fillRect/>
          </a:stretch>
        </p:blipFill>
        <p:spPr>
          <a:xfrm>
            <a:off x="1776382" y="136525"/>
            <a:ext cx="9934446" cy="5466460"/>
          </a:xfrm>
          <a:prstGeom prst="rect">
            <a:avLst/>
          </a:prstGeom>
        </p:spPr>
      </p:pic>
    </p:spTree>
    <p:extLst>
      <p:ext uri="{BB962C8B-B14F-4D97-AF65-F5344CB8AC3E}">
        <p14:creationId xmlns:p14="http://schemas.microsoft.com/office/powerpoint/2010/main" val="338807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DDD471-B54F-0543-2DFE-C2A59D9E9F01}"/>
              </a:ext>
            </a:extLst>
          </p:cNvPr>
          <p:cNvSpPr>
            <a:spLocks noGrp="1"/>
          </p:cNvSpPr>
          <p:nvPr>
            <p:ph type="sldNum" sz="quarter" idx="12"/>
          </p:nvPr>
        </p:nvSpPr>
        <p:spPr/>
        <p:txBody>
          <a:bodyPr/>
          <a:lstStyle/>
          <a:p>
            <a:fld id="{2F1A74C1-FCD9-4157-AC85-02635B54D6BC}" type="slidenum">
              <a:rPr lang="en-US" smtClean="0"/>
              <a:t>5</a:t>
            </a:fld>
            <a:endParaRPr lang="en-US"/>
          </a:p>
        </p:txBody>
      </p:sp>
      <p:pic>
        <p:nvPicPr>
          <p:cNvPr id="10" name="Picture 9">
            <a:extLst>
              <a:ext uri="{FF2B5EF4-FFF2-40B4-BE49-F238E27FC236}">
                <a16:creationId xmlns:a16="http://schemas.microsoft.com/office/drawing/2014/main" id="{5DEF7635-BF8D-7C59-FC82-EBC5E6DE0A13}"/>
              </a:ext>
            </a:extLst>
          </p:cNvPr>
          <p:cNvPicPr>
            <a:picLocks noChangeAspect="1"/>
          </p:cNvPicPr>
          <p:nvPr/>
        </p:nvPicPr>
        <p:blipFill>
          <a:blip r:embed="rId2"/>
          <a:stretch>
            <a:fillRect/>
          </a:stretch>
        </p:blipFill>
        <p:spPr>
          <a:xfrm>
            <a:off x="1233948" y="136525"/>
            <a:ext cx="9724104" cy="5164021"/>
          </a:xfrm>
          <a:prstGeom prst="rect">
            <a:avLst/>
          </a:prstGeom>
        </p:spPr>
      </p:pic>
      <p:sp>
        <p:nvSpPr>
          <p:cNvPr id="14" name="TextBox 13">
            <a:extLst>
              <a:ext uri="{FF2B5EF4-FFF2-40B4-BE49-F238E27FC236}">
                <a16:creationId xmlns:a16="http://schemas.microsoft.com/office/drawing/2014/main" id="{F157ACAA-1779-AF7D-F95B-87911EBFDF36}"/>
              </a:ext>
            </a:extLst>
          </p:cNvPr>
          <p:cNvSpPr txBox="1"/>
          <p:nvPr/>
        </p:nvSpPr>
        <p:spPr>
          <a:xfrm>
            <a:off x="1617406" y="5620134"/>
            <a:ext cx="8957187" cy="918778"/>
          </a:xfrm>
          <a:prstGeom prst="rect">
            <a:avLst/>
          </a:prstGeom>
          <a:noFill/>
        </p:spPr>
        <p:txBody>
          <a:bodyPr wrap="square">
            <a:spAutoFit/>
          </a:bodyPr>
          <a:lstStyle/>
          <a:p>
            <a:pPr>
              <a:lnSpc>
                <a:spcPct val="90000"/>
              </a:lnSpc>
              <a:spcAft>
                <a:spcPts val="600"/>
              </a:spcAft>
            </a:pPr>
            <a:r>
              <a:rPr lang="en-US" sz="1800" dirty="0">
                <a:latin typeface="+mj-lt"/>
              </a:rPr>
              <a:t>This line chart shows monthly sales trends over the year. It highlights a steady increase in sales after mid-year, with sales consistently exceeding the average sales mark in the second half.</a:t>
            </a:r>
          </a:p>
          <a:p>
            <a:pPr indent="-228600">
              <a:lnSpc>
                <a:spcPct val="90000"/>
              </a:lnSpc>
              <a:spcAft>
                <a:spcPts val="600"/>
              </a:spcAft>
              <a:buFont typeface="Arial" panose="020B0604020202020204" pitchFamily="34" charset="0"/>
              <a:buChar char="•"/>
            </a:pPr>
            <a:endParaRPr lang="en-US" sz="1800" dirty="0">
              <a:latin typeface="+mj-lt"/>
            </a:endParaRPr>
          </a:p>
        </p:txBody>
      </p:sp>
    </p:spTree>
    <p:extLst>
      <p:ext uri="{BB962C8B-B14F-4D97-AF65-F5344CB8AC3E}">
        <p14:creationId xmlns:p14="http://schemas.microsoft.com/office/powerpoint/2010/main" val="1933379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B2D3B-D22F-2636-0133-F86ACC10A140}"/>
              </a:ext>
            </a:extLst>
          </p:cNvPr>
          <p:cNvSpPr>
            <a:spLocks noGrp="1"/>
          </p:cNvSpPr>
          <p:nvPr>
            <p:ph type="sldNum" sz="quarter" idx="12"/>
          </p:nvPr>
        </p:nvSpPr>
        <p:spPr/>
        <p:txBody>
          <a:bodyPr/>
          <a:lstStyle/>
          <a:p>
            <a:fld id="{2F1A74C1-FCD9-4157-AC85-02635B54D6BC}" type="slidenum">
              <a:rPr lang="en-US" smtClean="0"/>
              <a:t>6</a:t>
            </a:fld>
            <a:endParaRPr lang="en-US"/>
          </a:p>
        </p:txBody>
      </p:sp>
      <p:pic>
        <p:nvPicPr>
          <p:cNvPr id="12" name="Picture 11">
            <a:extLst>
              <a:ext uri="{FF2B5EF4-FFF2-40B4-BE49-F238E27FC236}">
                <a16:creationId xmlns:a16="http://schemas.microsoft.com/office/drawing/2014/main" id="{AD002145-FF72-FB08-749C-E8EB45E74785}"/>
              </a:ext>
            </a:extLst>
          </p:cNvPr>
          <p:cNvPicPr>
            <a:picLocks noChangeAspect="1"/>
          </p:cNvPicPr>
          <p:nvPr/>
        </p:nvPicPr>
        <p:blipFill>
          <a:blip r:embed="rId2"/>
          <a:stretch>
            <a:fillRect/>
          </a:stretch>
        </p:blipFill>
        <p:spPr>
          <a:xfrm>
            <a:off x="1562011" y="136525"/>
            <a:ext cx="9067977" cy="5601243"/>
          </a:xfrm>
          <a:prstGeom prst="rect">
            <a:avLst/>
          </a:prstGeom>
        </p:spPr>
      </p:pic>
      <p:sp>
        <p:nvSpPr>
          <p:cNvPr id="4" name="TextBox 3">
            <a:extLst>
              <a:ext uri="{FF2B5EF4-FFF2-40B4-BE49-F238E27FC236}">
                <a16:creationId xmlns:a16="http://schemas.microsoft.com/office/drawing/2014/main" id="{65B51C4E-6044-350F-E7E7-09FC7E5600BC}"/>
              </a:ext>
            </a:extLst>
          </p:cNvPr>
          <p:cNvSpPr txBox="1"/>
          <p:nvPr/>
        </p:nvSpPr>
        <p:spPr>
          <a:xfrm>
            <a:off x="1897624" y="5939222"/>
            <a:ext cx="9144001" cy="918778"/>
          </a:xfrm>
          <a:prstGeom prst="rect">
            <a:avLst/>
          </a:prstGeom>
          <a:noFill/>
        </p:spPr>
        <p:txBody>
          <a:bodyPr wrap="square">
            <a:spAutoFit/>
          </a:bodyPr>
          <a:lstStyle/>
          <a:p>
            <a:pPr>
              <a:lnSpc>
                <a:spcPct val="90000"/>
              </a:lnSpc>
              <a:spcAft>
                <a:spcPts val="600"/>
              </a:spcAft>
            </a:pPr>
            <a:r>
              <a:rPr lang="en-US" sz="1800" dirty="0">
                <a:latin typeface="+mj-lt"/>
              </a:rPr>
              <a:t>The rolling 12-month sales chart captures the growth in sales performance over a year. It demonstrates seasonal variations, with notable peaks and dips, but an overall upward trend.</a:t>
            </a:r>
          </a:p>
          <a:p>
            <a:pPr indent="-228600">
              <a:lnSpc>
                <a:spcPct val="90000"/>
              </a:lnSpc>
              <a:spcAft>
                <a:spcPts val="600"/>
              </a:spcAft>
              <a:buFont typeface="Arial" panose="020B0604020202020204" pitchFamily="34" charset="0"/>
              <a:buChar char="•"/>
            </a:pPr>
            <a:endParaRPr lang="en-US" sz="1800" dirty="0">
              <a:latin typeface="+mj-lt"/>
            </a:endParaRPr>
          </a:p>
        </p:txBody>
      </p:sp>
    </p:spTree>
    <p:extLst>
      <p:ext uri="{BB962C8B-B14F-4D97-AF65-F5344CB8AC3E}">
        <p14:creationId xmlns:p14="http://schemas.microsoft.com/office/powerpoint/2010/main" val="3315702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063961-2117-325C-D0F9-5CF888DD8D4F}"/>
              </a:ext>
            </a:extLst>
          </p:cNvPr>
          <p:cNvSpPr>
            <a:spLocks noGrp="1"/>
          </p:cNvSpPr>
          <p:nvPr>
            <p:ph type="sldNum" sz="quarter" idx="12"/>
          </p:nvPr>
        </p:nvSpPr>
        <p:spPr/>
        <p:txBody>
          <a:bodyPr/>
          <a:lstStyle/>
          <a:p>
            <a:fld id="{2F1A74C1-FCD9-4157-AC85-02635B54D6BC}" type="slidenum">
              <a:rPr lang="en-US" smtClean="0"/>
              <a:t>7</a:t>
            </a:fld>
            <a:endParaRPr lang="en-US"/>
          </a:p>
        </p:txBody>
      </p:sp>
      <p:pic>
        <p:nvPicPr>
          <p:cNvPr id="4" name="Picture 3">
            <a:extLst>
              <a:ext uri="{FF2B5EF4-FFF2-40B4-BE49-F238E27FC236}">
                <a16:creationId xmlns:a16="http://schemas.microsoft.com/office/drawing/2014/main" id="{3EF349D3-A61E-5BF1-28E1-49E6DCC7D8F1}"/>
              </a:ext>
            </a:extLst>
          </p:cNvPr>
          <p:cNvPicPr>
            <a:picLocks noChangeAspect="1"/>
          </p:cNvPicPr>
          <p:nvPr/>
        </p:nvPicPr>
        <p:blipFill>
          <a:blip r:embed="rId2"/>
          <a:stretch>
            <a:fillRect/>
          </a:stretch>
        </p:blipFill>
        <p:spPr>
          <a:xfrm>
            <a:off x="521276" y="250445"/>
            <a:ext cx="7331075" cy="3017782"/>
          </a:xfrm>
          <a:prstGeom prst="rect">
            <a:avLst/>
          </a:prstGeom>
        </p:spPr>
      </p:pic>
      <p:pic>
        <p:nvPicPr>
          <p:cNvPr id="6" name="Picture 5">
            <a:extLst>
              <a:ext uri="{FF2B5EF4-FFF2-40B4-BE49-F238E27FC236}">
                <a16:creationId xmlns:a16="http://schemas.microsoft.com/office/drawing/2014/main" id="{F85E790A-13E1-2C8A-FDB7-CD9BEE4F863B}"/>
              </a:ext>
            </a:extLst>
          </p:cNvPr>
          <p:cNvPicPr>
            <a:picLocks noChangeAspect="1"/>
          </p:cNvPicPr>
          <p:nvPr/>
        </p:nvPicPr>
        <p:blipFill>
          <a:blip r:embed="rId3"/>
          <a:stretch>
            <a:fillRect/>
          </a:stretch>
        </p:blipFill>
        <p:spPr>
          <a:xfrm>
            <a:off x="521276" y="3467104"/>
            <a:ext cx="7338696" cy="2979678"/>
          </a:xfrm>
          <a:prstGeom prst="rect">
            <a:avLst/>
          </a:prstGeom>
        </p:spPr>
      </p:pic>
      <p:sp>
        <p:nvSpPr>
          <p:cNvPr id="8" name="TextBox 7">
            <a:extLst>
              <a:ext uri="{FF2B5EF4-FFF2-40B4-BE49-F238E27FC236}">
                <a16:creationId xmlns:a16="http://schemas.microsoft.com/office/drawing/2014/main" id="{32E67CB3-527F-3959-6D0F-72671102A898}"/>
              </a:ext>
            </a:extLst>
          </p:cNvPr>
          <p:cNvSpPr txBox="1"/>
          <p:nvPr/>
        </p:nvSpPr>
        <p:spPr>
          <a:xfrm>
            <a:off x="8433619" y="1020672"/>
            <a:ext cx="3650226" cy="1477328"/>
          </a:xfrm>
          <a:prstGeom prst="rect">
            <a:avLst/>
          </a:prstGeom>
          <a:noFill/>
        </p:spPr>
        <p:txBody>
          <a:bodyPr wrap="square">
            <a:spAutoFit/>
          </a:bodyPr>
          <a:lstStyle/>
          <a:p>
            <a:r>
              <a:rPr lang="en-US" b="0" i="0" dirty="0">
                <a:effectLst/>
              </a:rPr>
              <a:t>Sales in 2014 reached $4.3M, growing 26.3% over the previous year, with the strongest performance in November at $0.6M</a:t>
            </a:r>
            <a:endParaRPr lang="en-US" dirty="0"/>
          </a:p>
        </p:txBody>
      </p:sp>
      <p:sp>
        <p:nvSpPr>
          <p:cNvPr id="10" name="TextBox 9">
            <a:extLst>
              <a:ext uri="{FF2B5EF4-FFF2-40B4-BE49-F238E27FC236}">
                <a16:creationId xmlns:a16="http://schemas.microsoft.com/office/drawing/2014/main" id="{40BB61BC-D6A1-A23C-368D-8CC96BAD0A9B}"/>
              </a:ext>
            </a:extLst>
          </p:cNvPr>
          <p:cNvSpPr txBox="1"/>
          <p:nvPr/>
        </p:nvSpPr>
        <p:spPr>
          <a:xfrm>
            <a:off x="8433619" y="3808645"/>
            <a:ext cx="3650226" cy="1477328"/>
          </a:xfrm>
          <a:prstGeom prst="rect">
            <a:avLst/>
          </a:prstGeom>
          <a:noFill/>
        </p:spPr>
        <p:txBody>
          <a:bodyPr wrap="square">
            <a:spAutoFit/>
          </a:bodyPr>
          <a:lstStyle/>
          <a:p>
            <a:r>
              <a:rPr lang="en-US" b="0" i="0" dirty="0">
                <a:effectLst/>
              </a:rPr>
              <a:t>Year-over-year trends show consistent growth from 2011 to 2014, with each year outperforming the last, especially in the second half</a:t>
            </a:r>
            <a:endParaRPr lang="en-US" dirty="0"/>
          </a:p>
        </p:txBody>
      </p:sp>
    </p:spTree>
    <p:extLst>
      <p:ext uri="{BB962C8B-B14F-4D97-AF65-F5344CB8AC3E}">
        <p14:creationId xmlns:p14="http://schemas.microsoft.com/office/powerpoint/2010/main" val="4032219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DF296A-06BF-E6A3-FEFB-E9CB006C9B2C}"/>
              </a:ext>
            </a:extLst>
          </p:cNvPr>
          <p:cNvSpPr>
            <a:spLocks noGrp="1"/>
          </p:cNvSpPr>
          <p:nvPr>
            <p:ph type="sldNum" sz="quarter" idx="12"/>
          </p:nvPr>
        </p:nvSpPr>
        <p:spPr/>
        <p:txBody>
          <a:bodyPr/>
          <a:lstStyle/>
          <a:p>
            <a:fld id="{2F1A74C1-FCD9-4157-AC85-02635B54D6BC}" type="slidenum">
              <a:rPr lang="en-US" sz="1800" smtClean="0"/>
              <a:t>8</a:t>
            </a:fld>
            <a:endParaRPr lang="en-US" sz="1800" dirty="0"/>
          </a:p>
        </p:txBody>
      </p:sp>
      <p:pic>
        <p:nvPicPr>
          <p:cNvPr id="4" name="Picture 3">
            <a:extLst>
              <a:ext uri="{FF2B5EF4-FFF2-40B4-BE49-F238E27FC236}">
                <a16:creationId xmlns:a16="http://schemas.microsoft.com/office/drawing/2014/main" id="{AB1F4148-AC99-5137-C626-3ADBA1A8A452}"/>
              </a:ext>
            </a:extLst>
          </p:cNvPr>
          <p:cNvPicPr>
            <a:picLocks noChangeAspect="1"/>
          </p:cNvPicPr>
          <p:nvPr/>
        </p:nvPicPr>
        <p:blipFill>
          <a:blip r:embed="rId2"/>
          <a:stretch>
            <a:fillRect/>
          </a:stretch>
        </p:blipFill>
        <p:spPr>
          <a:xfrm>
            <a:off x="2060791" y="401135"/>
            <a:ext cx="8070417" cy="3508472"/>
          </a:xfrm>
          <a:prstGeom prst="rect">
            <a:avLst/>
          </a:prstGeom>
        </p:spPr>
      </p:pic>
      <p:sp>
        <p:nvSpPr>
          <p:cNvPr id="12" name="TextBox 11">
            <a:extLst>
              <a:ext uri="{FF2B5EF4-FFF2-40B4-BE49-F238E27FC236}">
                <a16:creationId xmlns:a16="http://schemas.microsoft.com/office/drawing/2014/main" id="{8236220D-9A60-4BC3-61AA-BD2F56EED146}"/>
              </a:ext>
            </a:extLst>
          </p:cNvPr>
          <p:cNvSpPr txBox="1"/>
          <p:nvPr/>
        </p:nvSpPr>
        <p:spPr>
          <a:xfrm>
            <a:off x="2178778" y="5243403"/>
            <a:ext cx="8568760" cy="918778"/>
          </a:xfrm>
          <a:prstGeom prst="rect">
            <a:avLst/>
          </a:prstGeom>
          <a:noFill/>
        </p:spPr>
        <p:txBody>
          <a:bodyPr wrap="square">
            <a:spAutoFit/>
          </a:bodyPr>
          <a:lstStyle/>
          <a:p>
            <a:pPr>
              <a:lnSpc>
                <a:spcPct val="90000"/>
              </a:lnSpc>
              <a:spcAft>
                <a:spcPts val="600"/>
              </a:spcAft>
            </a:pPr>
            <a:r>
              <a:rPr lang="en-US" dirty="0">
                <a:latin typeface="+mj-lt"/>
              </a:rPr>
              <a:t>This bump chart contrasts Technology, Furniture, and Office Supplies sales. Technology tops the chart, followed by Office Supplies, which typically takes the third place.</a:t>
            </a:r>
          </a:p>
          <a:p>
            <a:pPr>
              <a:lnSpc>
                <a:spcPct val="90000"/>
              </a:lnSpc>
              <a:spcAft>
                <a:spcPts val="600"/>
              </a:spcAft>
            </a:pPr>
            <a:endParaRPr lang="en-US" dirty="0">
              <a:latin typeface="+mj-lt"/>
            </a:endParaRPr>
          </a:p>
        </p:txBody>
      </p:sp>
    </p:spTree>
    <p:extLst>
      <p:ext uri="{BB962C8B-B14F-4D97-AF65-F5344CB8AC3E}">
        <p14:creationId xmlns:p14="http://schemas.microsoft.com/office/powerpoint/2010/main" val="2369937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15E364-792D-E557-594D-EB14E123002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2FC769-2C08-B352-DE23-BBF151F2EDD4}"/>
              </a:ext>
            </a:extLst>
          </p:cNvPr>
          <p:cNvSpPr txBox="1"/>
          <p:nvPr/>
        </p:nvSpPr>
        <p:spPr>
          <a:xfrm>
            <a:off x="570272" y="2812223"/>
            <a:ext cx="3519674" cy="2113739"/>
          </a:xfrm>
          <a:prstGeom prst="rect">
            <a:avLst/>
          </a:prstGeom>
        </p:spPr>
        <p:txBody>
          <a:bodyPr vert="horz" lIns="91440" tIns="45720" rIns="91440" bIns="45720" rtlCol="0" anchor="t">
            <a:normAutofit fontScale="85000" lnSpcReduction="10000"/>
          </a:bodyPr>
          <a:lstStyle/>
          <a:p>
            <a:pPr>
              <a:lnSpc>
                <a:spcPct val="90000"/>
              </a:lnSpc>
              <a:spcAft>
                <a:spcPts val="600"/>
              </a:spcAft>
            </a:pPr>
            <a:r>
              <a:rPr lang="en-US" sz="2000" dirty="0"/>
              <a:t>Phones, Chairs, and Bookcases lead in sales, while Copiers and Phones generate the most profit. Tables stand out with the biggest loss of -$64K. Binders offer the highest discount at 15%. Focus on reducing discounts and addressing losses in low-performing categories.</a:t>
            </a:r>
          </a:p>
        </p:txBody>
      </p:sp>
      <p:sp>
        <p:nvSpPr>
          <p:cNvPr id="2" name="Slide Number Placeholder 1">
            <a:extLst>
              <a:ext uri="{FF2B5EF4-FFF2-40B4-BE49-F238E27FC236}">
                <a16:creationId xmlns:a16="http://schemas.microsoft.com/office/drawing/2014/main" id="{8C594A64-A461-B164-EF3D-9B408981504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F1A74C1-FCD9-4157-AC85-02635B54D6BC}" type="slidenum">
              <a:rPr lang="en-US" smtClean="0">
                <a:solidFill>
                  <a:schemeClr val="tx1">
                    <a:tint val="75000"/>
                  </a:schemeClr>
                </a:solidFill>
              </a:rPr>
              <a:pPr>
                <a:spcAft>
                  <a:spcPts val="600"/>
                </a:spcAft>
              </a:pPr>
              <a:t>9</a:t>
            </a:fld>
            <a:endParaRPr lang="en-US">
              <a:solidFill>
                <a:schemeClr val="tx1">
                  <a:tint val="75000"/>
                </a:schemeClr>
              </a:solidFill>
            </a:endParaRPr>
          </a:p>
        </p:txBody>
      </p:sp>
      <p:pic>
        <p:nvPicPr>
          <p:cNvPr id="6" name="Picture 5">
            <a:extLst>
              <a:ext uri="{FF2B5EF4-FFF2-40B4-BE49-F238E27FC236}">
                <a16:creationId xmlns:a16="http://schemas.microsoft.com/office/drawing/2014/main" id="{589274E1-9781-3B5F-98DE-076DC20E07BC}"/>
              </a:ext>
            </a:extLst>
          </p:cNvPr>
          <p:cNvPicPr>
            <a:picLocks noChangeAspect="1"/>
          </p:cNvPicPr>
          <p:nvPr/>
        </p:nvPicPr>
        <p:blipFill>
          <a:blip r:embed="rId2"/>
          <a:stretch>
            <a:fillRect/>
          </a:stretch>
        </p:blipFill>
        <p:spPr>
          <a:xfrm>
            <a:off x="4490187" y="1234382"/>
            <a:ext cx="7058535" cy="4802624"/>
          </a:xfrm>
          <a:prstGeom prst="rect">
            <a:avLst/>
          </a:prstGeom>
        </p:spPr>
      </p:pic>
    </p:spTree>
    <p:extLst>
      <p:ext uri="{BB962C8B-B14F-4D97-AF65-F5344CB8AC3E}">
        <p14:creationId xmlns:p14="http://schemas.microsoft.com/office/powerpoint/2010/main" val="77923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2140</TotalTime>
  <Words>804</Words>
  <Application>Microsoft Office PowerPoint</Application>
  <PresentationFormat>Widescreen</PresentationFormat>
  <Paragraphs>52</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Aptos Display</vt:lpstr>
      <vt:lpstr>Arial</vt:lpstr>
      <vt:lpstr>Calibri</vt:lpstr>
      <vt:lpstr>Office Theme</vt:lpstr>
      <vt:lpstr>Global Insights: Visualizing Sales and Profit Trends in E-Commerce</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Nikhil Kattaguri</dc:creator>
  <cp:lastModifiedBy>Nikhil Kattaguri</cp:lastModifiedBy>
  <cp:revision>26</cp:revision>
  <dcterms:created xsi:type="dcterms:W3CDTF">2025-02-25T19:49:25Z</dcterms:created>
  <dcterms:modified xsi:type="dcterms:W3CDTF">2025-05-01T04:28:56Z</dcterms:modified>
</cp:coreProperties>
</file>